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2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0"/>
  </p:notesMasterIdLst>
  <p:sldIdLst>
    <p:sldId id="288" r:id="rId2"/>
    <p:sldId id="278" r:id="rId3"/>
    <p:sldId id="279" r:id="rId4"/>
    <p:sldId id="283" r:id="rId5"/>
    <p:sldId id="284" r:id="rId6"/>
    <p:sldId id="286" r:id="rId7"/>
    <p:sldId id="282" r:id="rId8"/>
    <p:sldId id="287" r:id="rId9"/>
  </p:sldIdLst>
  <p:sldSz cx="12192000" cy="6858000"/>
  <p:notesSz cx="10234613" cy="71040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4" autoAdjust="0"/>
    <p:restoredTop sz="96374" autoAdjust="0"/>
  </p:normalViewPr>
  <p:slideViewPr>
    <p:cSldViewPr snapToGrid="0">
      <p:cViewPr varScale="1">
        <p:scale>
          <a:sx n="64" d="100"/>
          <a:sy n="64" d="100"/>
        </p:scale>
        <p:origin x="72" y="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0-12-14T12:54:13.411" idx="1">
    <p:pos x="5833" y="1882"/>
    <p:text>Substituir no caso de projeto realizado por outra instituição</p:text>
    <p:extLst>
      <p:ext uri="{C676402C-5697-4E1C-873F-D02D1690AC5C}">
        <p15:threadingInfo xmlns:p15="http://schemas.microsoft.com/office/powerpoint/2012/main" timeZoneBias="180"/>
      </p:ext>
    </p:extLst>
  </p:cm>
  <p:cm authorId="3" dt="2020-12-14T22:05:07.310" idx="2">
    <p:pos x="5536" y="1161"/>
    <p:text>(Pesquisador: preencha os campos abaixo e adeque a linguagem a depender das características dos participantes; antes de submeter ao CEP retire tudo que estiver em vermelho)</p:text>
    <p:extLst>
      <p:ext uri="{C676402C-5697-4E1C-873F-D02D1690AC5C}">
        <p15:threadingInfo xmlns:p15="http://schemas.microsoft.com/office/powerpoint/2012/main" timeZoneBias="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0-12-14T22:17:35.752" idx="3">
    <p:pos x="10" y="10"/>
    <p:text>(listar e explicar brevemente em linguagem acessível os procedimentos a serem realizados na pesquisa de forma que o participante possa entender: procedimentos, questionários, entrevistas, testes e exames, quanto tempo será necessário para a participação do voluntário na pesquisa, quantas visitas ocorrerão, detalhes sobre randomização se pertinente, etc.; no caso de haver coleta de material biológico, deve ser informado o tipo de material e como será coletado, o motivo da coleta (que tipo de análise será feita com o material), e o que será feito com o material biológico, após sua utilização (será descartado? armazenado?).</p:text>
    <p:extLst>
      <p:ext uri="{C676402C-5697-4E1C-873F-D02D1690AC5C}">
        <p15:threadingInfo xmlns:p15="http://schemas.microsoft.com/office/powerpoint/2012/main" timeZoneBias="180"/>
      </p:ext>
    </p:extLst>
  </p:cm>
</p:cmLst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4" Type="http://schemas.openxmlformats.org/officeDocument/2006/relationships/image" Target="../media/image33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4" Type="http://schemas.openxmlformats.org/officeDocument/2006/relationships/image" Target="../media/image3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BCD807-BEAD-49A3-B819-B45D183E24B2}" type="doc">
      <dgm:prSet loTypeId="urn:microsoft.com/office/officeart/2005/8/layout/cycle5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FB4A8A78-4EAF-4C93-B0D8-E1B66FECCA32}">
      <dgm:prSet phldrT="[Texto]" custT="1"/>
      <dgm:spPr/>
      <dgm:t>
        <a:bodyPr/>
        <a:lstStyle/>
        <a:p>
          <a:r>
            <a:rPr lang="pt-BR" sz="1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Procedimento</a:t>
          </a:r>
          <a:r>
            <a:rPr lang="pt-BR" sz="1400" dirty="0">
              <a:latin typeface="Calibri" panose="020F0502020204030204" pitchFamily="34" charset="0"/>
              <a:cs typeface="Calibri" panose="020F0502020204030204" pitchFamily="34" charset="0"/>
            </a:rPr>
            <a:t> 1</a:t>
          </a:r>
        </a:p>
      </dgm:t>
    </dgm:pt>
    <dgm:pt modelId="{02A443B2-088E-45B1-94EC-4468E1AE23E4}" type="parTrans" cxnId="{EB878134-85D9-4978-B837-D650DA7581F5}">
      <dgm:prSet/>
      <dgm:spPr/>
      <dgm:t>
        <a:bodyPr/>
        <a:lstStyle/>
        <a:p>
          <a:endParaRPr lang="pt-B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80A0823-399D-4C7B-AA8A-55C065BAC814}" type="sibTrans" cxnId="{EB878134-85D9-4978-B837-D650DA7581F5}">
      <dgm:prSet/>
      <dgm:spPr/>
      <dgm:t>
        <a:bodyPr/>
        <a:lstStyle/>
        <a:p>
          <a:endParaRPr lang="pt-B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EB47163-7461-4362-8194-97002526D971}">
      <dgm:prSet phldrT="[Texto]" custT="1"/>
      <dgm:spPr/>
      <dgm:t>
        <a:bodyPr/>
        <a:lstStyle/>
        <a:p>
          <a:r>
            <a:rPr lang="pt-BR" sz="1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Procedimento</a:t>
          </a:r>
          <a:r>
            <a:rPr lang="pt-BR" sz="1400" dirty="0">
              <a:latin typeface="Calibri" panose="020F0502020204030204" pitchFamily="34" charset="0"/>
              <a:cs typeface="Calibri" panose="020F0502020204030204" pitchFamily="34" charset="0"/>
            </a:rPr>
            <a:t> 2</a:t>
          </a:r>
        </a:p>
      </dgm:t>
    </dgm:pt>
    <dgm:pt modelId="{FDE97B54-9F63-423B-996F-A6738E250900}" type="parTrans" cxnId="{18FE92DA-818A-4174-B20B-3AE5ECCC3FBD}">
      <dgm:prSet/>
      <dgm:spPr/>
      <dgm:t>
        <a:bodyPr/>
        <a:lstStyle/>
        <a:p>
          <a:endParaRPr lang="pt-B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4021387-141A-486A-B52D-AD9B27494758}" type="sibTrans" cxnId="{18FE92DA-818A-4174-B20B-3AE5ECCC3FBD}">
      <dgm:prSet/>
      <dgm:spPr/>
      <dgm:t>
        <a:bodyPr/>
        <a:lstStyle/>
        <a:p>
          <a:endParaRPr lang="pt-B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33434C4-6B82-473B-AE58-FE6D516EE29F}">
      <dgm:prSet phldrT="[Texto]" custT="1"/>
      <dgm:spPr/>
      <dgm:t>
        <a:bodyPr/>
        <a:lstStyle/>
        <a:p>
          <a:r>
            <a:rPr lang="pt-BR" sz="1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Procedimento</a:t>
          </a:r>
        </a:p>
        <a:p>
          <a:r>
            <a:rPr lang="pt-BR" sz="1400" dirty="0">
              <a:latin typeface="Calibri" panose="020F0502020204030204" pitchFamily="34" charset="0"/>
              <a:cs typeface="Calibri" panose="020F0502020204030204" pitchFamily="34" charset="0"/>
            </a:rPr>
            <a:t>4</a:t>
          </a:r>
        </a:p>
      </dgm:t>
    </dgm:pt>
    <dgm:pt modelId="{D019B2F7-1A6E-471C-8AB3-58C64A6CF036}" type="parTrans" cxnId="{3DCAF2A7-C8DD-4EE5-BE5B-68B756AF18B2}">
      <dgm:prSet/>
      <dgm:spPr/>
      <dgm:t>
        <a:bodyPr/>
        <a:lstStyle/>
        <a:p>
          <a:endParaRPr lang="pt-B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19DC490-79A8-4336-82B4-0064A917BB14}" type="sibTrans" cxnId="{3DCAF2A7-C8DD-4EE5-BE5B-68B756AF18B2}">
      <dgm:prSet/>
      <dgm:spPr/>
      <dgm:t>
        <a:bodyPr/>
        <a:lstStyle/>
        <a:p>
          <a:endParaRPr lang="pt-B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3F2D28A-FED9-451F-A7E3-3BFAB686C41B}">
      <dgm:prSet phldrT="[Texto]" custT="1"/>
      <dgm:spPr/>
      <dgm:t>
        <a:bodyPr/>
        <a:lstStyle/>
        <a:p>
          <a:r>
            <a:rPr lang="pt-BR" sz="1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Procedimento</a:t>
          </a:r>
          <a:r>
            <a:rPr lang="pt-BR" sz="1400" dirty="0">
              <a:latin typeface="Calibri" panose="020F0502020204030204" pitchFamily="34" charset="0"/>
              <a:cs typeface="Calibri" panose="020F0502020204030204" pitchFamily="34" charset="0"/>
            </a:rPr>
            <a:t> 5</a:t>
          </a:r>
        </a:p>
      </dgm:t>
    </dgm:pt>
    <dgm:pt modelId="{256F2BA4-5F8C-49ED-99D5-22272843487D}" type="parTrans" cxnId="{94DEE9A6-CC85-462D-BFE0-0FD0BDB09E17}">
      <dgm:prSet/>
      <dgm:spPr/>
      <dgm:t>
        <a:bodyPr/>
        <a:lstStyle/>
        <a:p>
          <a:endParaRPr lang="pt-B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F54B99E-6E9E-470F-B555-0DEC5D58C399}" type="sibTrans" cxnId="{94DEE9A6-CC85-462D-BFE0-0FD0BDB09E17}">
      <dgm:prSet/>
      <dgm:spPr/>
      <dgm:t>
        <a:bodyPr/>
        <a:lstStyle/>
        <a:p>
          <a:endParaRPr lang="pt-B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7A09DCA-0C93-466F-A3F6-9E890D6E7C63}">
      <dgm:prSet phldrT="[Texto]" custT="1"/>
      <dgm:spPr/>
      <dgm:t>
        <a:bodyPr/>
        <a:lstStyle/>
        <a:p>
          <a:r>
            <a:rPr lang="pt-BR" sz="1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Procedimento</a:t>
          </a:r>
          <a:r>
            <a:rPr lang="pt-BR" sz="1400" dirty="0">
              <a:latin typeface="Calibri" panose="020F0502020204030204" pitchFamily="34" charset="0"/>
              <a:cs typeface="Calibri" panose="020F0502020204030204" pitchFamily="34" charset="0"/>
            </a:rPr>
            <a:t> 6</a:t>
          </a:r>
        </a:p>
      </dgm:t>
    </dgm:pt>
    <dgm:pt modelId="{7E973B65-637F-473A-8EAF-74C7FF5D8649}" type="parTrans" cxnId="{77B1F880-51B1-4FAD-B103-4E197529771E}">
      <dgm:prSet/>
      <dgm:spPr/>
      <dgm:t>
        <a:bodyPr/>
        <a:lstStyle/>
        <a:p>
          <a:endParaRPr lang="pt-B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7FE2AC0-1915-4A5A-9AE7-DB6781CC95AC}" type="sibTrans" cxnId="{77B1F880-51B1-4FAD-B103-4E197529771E}">
      <dgm:prSet/>
      <dgm:spPr/>
      <dgm:t>
        <a:bodyPr/>
        <a:lstStyle/>
        <a:p>
          <a:endParaRPr lang="pt-B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DB80DDA-036F-48D7-BCB3-62AE07520525}" type="pres">
      <dgm:prSet presAssocID="{3EBCD807-BEAD-49A3-B819-B45D183E24B2}" presName="cycle" presStyleCnt="0">
        <dgm:presLayoutVars>
          <dgm:dir/>
          <dgm:resizeHandles val="exact"/>
        </dgm:presLayoutVars>
      </dgm:prSet>
      <dgm:spPr/>
    </dgm:pt>
    <dgm:pt modelId="{1C066CEF-437D-45D5-8083-7161A560FB1A}" type="pres">
      <dgm:prSet presAssocID="{FB4A8A78-4EAF-4C93-B0D8-E1B66FECCA32}" presName="node" presStyleLbl="node1" presStyleIdx="0" presStyleCnt="5">
        <dgm:presLayoutVars>
          <dgm:bulletEnabled val="1"/>
        </dgm:presLayoutVars>
      </dgm:prSet>
      <dgm:spPr/>
    </dgm:pt>
    <dgm:pt modelId="{43656E47-2642-4160-A80F-1C49967B8167}" type="pres">
      <dgm:prSet presAssocID="{FB4A8A78-4EAF-4C93-B0D8-E1B66FECCA32}" presName="spNode" presStyleCnt="0"/>
      <dgm:spPr/>
    </dgm:pt>
    <dgm:pt modelId="{8907787C-E2D9-4337-84F8-2BB22365E6D3}" type="pres">
      <dgm:prSet presAssocID="{C80A0823-399D-4C7B-AA8A-55C065BAC814}" presName="sibTrans" presStyleLbl="sibTrans1D1" presStyleIdx="0" presStyleCnt="5"/>
      <dgm:spPr/>
    </dgm:pt>
    <dgm:pt modelId="{DFBD3795-706F-4FA7-9642-026E05F475C7}" type="pres">
      <dgm:prSet presAssocID="{0EB47163-7461-4362-8194-97002526D971}" presName="node" presStyleLbl="node1" presStyleIdx="1" presStyleCnt="5">
        <dgm:presLayoutVars>
          <dgm:bulletEnabled val="1"/>
        </dgm:presLayoutVars>
      </dgm:prSet>
      <dgm:spPr/>
    </dgm:pt>
    <dgm:pt modelId="{1C3C8981-B773-4A54-BDE4-2018E2098A75}" type="pres">
      <dgm:prSet presAssocID="{0EB47163-7461-4362-8194-97002526D971}" presName="spNode" presStyleCnt="0"/>
      <dgm:spPr/>
    </dgm:pt>
    <dgm:pt modelId="{D8AB0E97-F51C-4590-A80B-50DBAD7C4931}" type="pres">
      <dgm:prSet presAssocID="{64021387-141A-486A-B52D-AD9B27494758}" presName="sibTrans" presStyleLbl="sibTrans1D1" presStyleIdx="1" presStyleCnt="5"/>
      <dgm:spPr/>
    </dgm:pt>
    <dgm:pt modelId="{27473CBB-49C2-4E46-97D9-35ECABDC9ADF}" type="pres">
      <dgm:prSet presAssocID="{633434C4-6B82-473B-AE58-FE6D516EE29F}" presName="node" presStyleLbl="node1" presStyleIdx="2" presStyleCnt="5">
        <dgm:presLayoutVars>
          <dgm:bulletEnabled val="1"/>
        </dgm:presLayoutVars>
      </dgm:prSet>
      <dgm:spPr/>
    </dgm:pt>
    <dgm:pt modelId="{280CF951-2977-407B-A23D-088E5790CB8F}" type="pres">
      <dgm:prSet presAssocID="{633434C4-6B82-473B-AE58-FE6D516EE29F}" presName="spNode" presStyleCnt="0"/>
      <dgm:spPr/>
    </dgm:pt>
    <dgm:pt modelId="{D41D05CA-B386-4C02-9E09-534377BAC876}" type="pres">
      <dgm:prSet presAssocID="{D19DC490-79A8-4336-82B4-0064A917BB14}" presName="sibTrans" presStyleLbl="sibTrans1D1" presStyleIdx="2" presStyleCnt="5"/>
      <dgm:spPr/>
    </dgm:pt>
    <dgm:pt modelId="{CE4BE1C0-2458-479A-9C43-DBCC140B0869}" type="pres">
      <dgm:prSet presAssocID="{E3F2D28A-FED9-451F-A7E3-3BFAB686C41B}" presName="node" presStyleLbl="node1" presStyleIdx="3" presStyleCnt="5">
        <dgm:presLayoutVars>
          <dgm:bulletEnabled val="1"/>
        </dgm:presLayoutVars>
      </dgm:prSet>
      <dgm:spPr/>
    </dgm:pt>
    <dgm:pt modelId="{A16702AE-3428-4245-AC91-3D1D6A959AAA}" type="pres">
      <dgm:prSet presAssocID="{E3F2D28A-FED9-451F-A7E3-3BFAB686C41B}" presName="spNode" presStyleCnt="0"/>
      <dgm:spPr/>
    </dgm:pt>
    <dgm:pt modelId="{4D53D442-3942-4292-8535-D442888681A8}" type="pres">
      <dgm:prSet presAssocID="{AF54B99E-6E9E-470F-B555-0DEC5D58C399}" presName="sibTrans" presStyleLbl="sibTrans1D1" presStyleIdx="3" presStyleCnt="5"/>
      <dgm:spPr/>
    </dgm:pt>
    <dgm:pt modelId="{B3413827-2D83-4AB0-8BA0-CCD1936502B6}" type="pres">
      <dgm:prSet presAssocID="{B7A09DCA-0C93-466F-A3F6-9E890D6E7C63}" presName="node" presStyleLbl="node1" presStyleIdx="4" presStyleCnt="5">
        <dgm:presLayoutVars>
          <dgm:bulletEnabled val="1"/>
        </dgm:presLayoutVars>
      </dgm:prSet>
      <dgm:spPr/>
    </dgm:pt>
    <dgm:pt modelId="{B1A3E2E9-89C9-41B3-AA28-548FA35EC5BE}" type="pres">
      <dgm:prSet presAssocID="{B7A09DCA-0C93-466F-A3F6-9E890D6E7C63}" presName="spNode" presStyleCnt="0"/>
      <dgm:spPr/>
    </dgm:pt>
    <dgm:pt modelId="{F663BE0F-17C4-44FD-A748-F01754D69A01}" type="pres">
      <dgm:prSet presAssocID="{E7FE2AC0-1915-4A5A-9AE7-DB6781CC95AC}" presName="sibTrans" presStyleLbl="sibTrans1D1" presStyleIdx="4" presStyleCnt="5"/>
      <dgm:spPr/>
    </dgm:pt>
  </dgm:ptLst>
  <dgm:cxnLst>
    <dgm:cxn modelId="{34143A0F-0464-44B9-B4FB-899C16F8DA04}" type="presOf" srcId="{B7A09DCA-0C93-466F-A3F6-9E890D6E7C63}" destId="{B3413827-2D83-4AB0-8BA0-CCD1936502B6}" srcOrd="0" destOrd="0" presId="urn:microsoft.com/office/officeart/2005/8/layout/cycle5"/>
    <dgm:cxn modelId="{FCF15C30-AA19-41A2-B441-D0B1FEE54F10}" type="presOf" srcId="{FB4A8A78-4EAF-4C93-B0D8-E1B66FECCA32}" destId="{1C066CEF-437D-45D5-8083-7161A560FB1A}" srcOrd="0" destOrd="0" presId="urn:microsoft.com/office/officeart/2005/8/layout/cycle5"/>
    <dgm:cxn modelId="{EB878134-85D9-4978-B837-D650DA7581F5}" srcId="{3EBCD807-BEAD-49A3-B819-B45D183E24B2}" destId="{FB4A8A78-4EAF-4C93-B0D8-E1B66FECCA32}" srcOrd="0" destOrd="0" parTransId="{02A443B2-088E-45B1-94EC-4468E1AE23E4}" sibTransId="{C80A0823-399D-4C7B-AA8A-55C065BAC814}"/>
    <dgm:cxn modelId="{71BED850-88F5-44B7-95EF-3512C7622982}" type="presOf" srcId="{E3F2D28A-FED9-451F-A7E3-3BFAB686C41B}" destId="{CE4BE1C0-2458-479A-9C43-DBCC140B0869}" srcOrd="0" destOrd="0" presId="urn:microsoft.com/office/officeart/2005/8/layout/cycle5"/>
    <dgm:cxn modelId="{DC41DB51-78FB-4296-A5FF-3F713966D95A}" type="presOf" srcId="{C80A0823-399D-4C7B-AA8A-55C065BAC814}" destId="{8907787C-E2D9-4337-84F8-2BB22365E6D3}" srcOrd="0" destOrd="0" presId="urn:microsoft.com/office/officeart/2005/8/layout/cycle5"/>
    <dgm:cxn modelId="{77B1F880-51B1-4FAD-B103-4E197529771E}" srcId="{3EBCD807-BEAD-49A3-B819-B45D183E24B2}" destId="{B7A09DCA-0C93-466F-A3F6-9E890D6E7C63}" srcOrd="4" destOrd="0" parTransId="{7E973B65-637F-473A-8EAF-74C7FF5D8649}" sibTransId="{E7FE2AC0-1915-4A5A-9AE7-DB6781CC95AC}"/>
    <dgm:cxn modelId="{64BD2E82-C183-4E0C-A037-E71DA0007C5A}" type="presOf" srcId="{AF54B99E-6E9E-470F-B555-0DEC5D58C399}" destId="{4D53D442-3942-4292-8535-D442888681A8}" srcOrd="0" destOrd="0" presId="urn:microsoft.com/office/officeart/2005/8/layout/cycle5"/>
    <dgm:cxn modelId="{96FBC984-B600-45F5-8461-CD39A5CED136}" type="presOf" srcId="{E7FE2AC0-1915-4A5A-9AE7-DB6781CC95AC}" destId="{F663BE0F-17C4-44FD-A748-F01754D69A01}" srcOrd="0" destOrd="0" presId="urn:microsoft.com/office/officeart/2005/8/layout/cycle5"/>
    <dgm:cxn modelId="{1E90FE85-393C-45E0-8E91-44B795AAD63A}" type="presOf" srcId="{D19DC490-79A8-4336-82B4-0064A917BB14}" destId="{D41D05CA-B386-4C02-9E09-534377BAC876}" srcOrd="0" destOrd="0" presId="urn:microsoft.com/office/officeart/2005/8/layout/cycle5"/>
    <dgm:cxn modelId="{C89B8086-3578-4DEB-AC6F-7FFFA38EA415}" type="presOf" srcId="{64021387-141A-486A-B52D-AD9B27494758}" destId="{D8AB0E97-F51C-4590-A80B-50DBAD7C4931}" srcOrd="0" destOrd="0" presId="urn:microsoft.com/office/officeart/2005/8/layout/cycle5"/>
    <dgm:cxn modelId="{94DEE9A6-CC85-462D-BFE0-0FD0BDB09E17}" srcId="{3EBCD807-BEAD-49A3-B819-B45D183E24B2}" destId="{E3F2D28A-FED9-451F-A7E3-3BFAB686C41B}" srcOrd="3" destOrd="0" parTransId="{256F2BA4-5F8C-49ED-99D5-22272843487D}" sibTransId="{AF54B99E-6E9E-470F-B555-0DEC5D58C399}"/>
    <dgm:cxn modelId="{3DCAF2A7-C8DD-4EE5-BE5B-68B756AF18B2}" srcId="{3EBCD807-BEAD-49A3-B819-B45D183E24B2}" destId="{633434C4-6B82-473B-AE58-FE6D516EE29F}" srcOrd="2" destOrd="0" parTransId="{D019B2F7-1A6E-471C-8AB3-58C64A6CF036}" sibTransId="{D19DC490-79A8-4336-82B4-0064A917BB14}"/>
    <dgm:cxn modelId="{CA62E0BB-D2C1-405A-91F3-E027AE6F1810}" type="presOf" srcId="{3EBCD807-BEAD-49A3-B819-B45D183E24B2}" destId="{5DB80DDA-036F-48D7-BCB3-62AE07520525}" srcOrd="0" destOrd="0" presId="urn:microsoft.com/office/officeart/2005/8/layout/cycle5"/>
    <dgm:cxn modelId="{18FE92DA-818A-4174-B20B-3AE5ECCC3FBD}" srcId="{3EBCD807-BEAD-49A3-B819-B45D183E24B2}" destId="{0EB47163-7461-4362-8194-97002526D971}" srcOrd="1" destOrd="0" parTransId="{FDE97B54-9F63-423B-996F-A6738E250900}" sibTransId="{64021387-141A-486A-B52D-AD9B27494758}"/>
    <dgm:cxn modelId="{38F919FB-2184-48A1-A035-B4D91A5FD009}" type="presOf" srcId="{0EB47163-7461-4362-8194-97002526D971}" destId="{DFBD3795-706F-4FA7-9642-026E05F475C7}" srcOrd="0" destOrd="0" presId="urn:microsoft.com/office/officeart/2005/8/layout/cycle5"/>
    <dgm:cxn modelId="{E10BC1FB-E277-4116-86BF-FE1BC26995C0}" type="presOf" srcId="{633434C4-6B82-473B-AE58-FE6D516EE29F}" destId="{27473CBB-49C2-4E46-97D9-35ECABDC9ADF}" srcOrd="0" destOrd="0" presId="urn:microsoft.com/office/officeart/2005/8/layout/cycle5"/>
    <dgm:cxn modelId="{2290D2DB-570B-4049-A042-A8DFCCCF328C}" type="presParOf" srcId="{5DB80DDA-036F-48D7-BCB3-62AE07520525}" destId="{1C066CEF-437D-45D5-8083-7161A560FB1A}" srcOrd="0" destOrd="0" presId="urn:microsoft.com/office/officeart/2005/8/layout/cycle5"/>
    <dgm:cxn modelId="{39D3080B-F3DF-43B9-BB19-4A4AFAF72609}" type="presParOf" srcId="{5DB80DDA-036F-48D7-BCB3-62AE07520525}" destId="{43656E47-2642-4160-A80F-1C49967B8167}" srcOrd="1" destOrd="0" presId="urn:microsoft.com/office/officeart/2005/8/layout/cycle5"/>
    <dgm:cxn modelId="{D4DED642-47BD-4D1D-912F-355328F0EBE2}" type="presParOf" srcId="{5DB80DDA-036F-48D7-BCB3-62AE07520525}" destId="{8907787C-E2D9-4337-84F8-2BB22365E6D3}" srcOrd="2" destOrd="0" presId="urn:microsoft.com/office/officeart/2005/8/layout/cycle5"/>
    <dgm:cxn modelId="{96472B73-520F-4C0A-9736-C5359888CAB4}" type="presParOf" srcId="{5DB80DDA-036F-48D7-BCB3-62AE07520525}" destId="{DFBD3795-706F-4FA7-9642-026E05F475C7}" srcOrd="3" destOrd="0" presId="urn:microsoft.com/office/officeart/2005/8/layout/cycle5"/>
    <dgm:cxn modelId="{37C2923F-3E6C-4630-9E90-AD4584FE3D59}" type="presParOf" srcId="{5DB80DDA-036F-48D7-BCB3-62AE07520525}" destId="{1C3C8981-B773-4A54-BDE4-2018E2098A75}" srcOrd="4" destOrd="0" presId="urn:microsoft.com/office/officeart/2005/8/layout/cycle5"/>
    <dgm:cxn modelId="{5DAFCB52-109D-4EF1-9EE7-9B9101B81AFB}" type="presParOf" srcId="{5DB80DDA-036F-48D7-BCB3-62AE07520525}" destId="{D8AB0E97-F51C-4590-A80B-50DBAD7C4931}" srcOrd="5" destOrd="0" presId="urn:microsoft.com/office/officeart/2005/8/layout/cycle5"/>
    <dgm:cxn modelId="{AC11E2EF-7A43-4473-8FB6-8464772DD553}" type="presParOf" srcId="{5DB80DDA-036F-48D7-BCB3-62AE07520525}" destId="{27473CBB-49C2-4E46-97D9-35ECABDC9ADF}" srcOrd="6" destOrd="0" presId="urn:microsoft.com/office/officeart/2005/8/layout/cycle5"/>
    <dgm:cxn modelId="{128EB6AD-5E4E-445D-B2EA-675EC440F2D1}" type="presParOf" srcId="{5DB80DDA-036F-48D7-BCB3-62AE07520525}" destId="{280CF951-2977-407B-A23D-088E5790CB8F}" srcOrd="7" destOrd="0" presId="urn:microsoft.com/office/officeart/2005/8/layout/cycle5"/>
    <dgm:cxn modelId="{063FC17E-8B57-40A1-81B0-38869596F6EE}" type="presParOf" srcId="{5DB80DDA-036F-48D7-BCB3-62AE07520525}" destId="{D41D05CA-B386-4C02-9E09-534377BAC876}" srcOrd="8" destOrd="0" presId="urn:microsoft.com/office/officeart/2005/8/layout/cycle5"/>
    <dgm:cxn modelId="{774367FC-D8A8-472A-A655-CD6C967F01A2}" type="presParOf" srcId="{5DB80DDA-036F-48D7-BCB3-62AE07520525}" destId="{CE4BE1C0-2458-479A-9C43-DBCC140B0869}" srcOrd="9" destOrd="0" presId="urn:microsoft.com/office/officeart/2005/8/layout/cycle5"/>
    <dgm:cxn modelId="{217C422C-CBC9-4149-8F4B-2639052CBB3A}" type="presParOf" srcId="{5DB80DDA-036F-48D7-BCB3-62AE07520525}" destId="{A16702AE-3428-4245-AC91-3D1D6A959AAA}" srcOrd="10" destOrd="0" presId="urn:microsoft.com/office/officeart/2005/8/layout/cycle5"/>
    <dgm:cxn modelId="{CC0EA128-FC2A-452C-9249-339850C5089D}" type="presParOf" srcId="{5DB80DDA-036F-48D7-BCB3-62AE07520525}" destId="{4D53D442-3942-4292-8535-D442888681A8}" srcOrd="11" destOrd="0" presId="urn:microsoft.com/office/officeart/2005/8/layout/cycle5"/>
    <dgm:cxn modelId="{0E2FE69C-4F71-4606-8CDF-2A2F939DE2F3}" type="presParOf" srcId="{5DB80DDA-036F-48D7-BCB3-62AE07520525}" destId="{B3413827-2D83-4AB0-8BA0-CCD1936502B6}" srcOrd="12" destOrd="0" presId="urn:microsoft.com/office/officeart/2005/8/layout/cycle5"/>
    <dgm:cxn modelId="{4D1C16BA-F470-4BF9-90B9-82DF7E552EDD}" type="presParOf" srcId="{5DB80DDA-036F-48D7-BCB3-62AE07520525}" destId="{B1A3E2E9-89C9-41B3-AA28-548FA35EC5BE}" srcOrd="13" destOrd="0" presId="urn:microsoft.com/office/officeart/2005/8/layout/cycle5"/>
    <dgm:cxn modelId="{1507E703-2F67-4FC9-8921-B1A2AAFEAEE9}" type="presParOf" srcId="{5DB80DDA-036F-48D7-BCB3-62AE07520525}" destId="{F663BE0F-17C4-44FD-A748-F01754D69A01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6EF2F1-915B-423A-98C7-94D69495710D}" type="doc">
      <dgm:prSet loTypeId="urn:microsoft.com/office/officeart/2005/8/layout/vList4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69D1E5E6-8102-4F5A-A723-82A3014144FA}">
      <dgm:prSet phldrT="[Texto]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r>
            <a:rPr lang="pt-BR" dirty="0"/>
            <a:t>Para participar você, nem seus pais, não precisam pagar nada.</a:t>
          </a:r>
        </a:p>
      </dgm:t>
    </dgm:pt>
    <dgm:pt modelId="{A66065A6-38B1-4D1D-ADA6-AD10A5BDB14E}" type="parTrans" cxnId="{E28546F2-8B99-48EB-B3B8-8FB7086AAC02}">
      <dgm:prSet/>
      <dgm:spPr/>
      <dgm:t>
        <a:bodyPr/>
        <a:lstStyle/>
        <a:p>
          <a:endParaRPr lang="pt-BR"/>
        </a:p>
      </dgm:t>
    </dgm:pt>
    <dgm:pt modelId="{33C1913D-7598-42A0-950F-5DC7D37A6288}" type="sibTrans" cxnId="{E28546F2-8B99-48EB-B3B8-8FB7086AAC02}">
      <dgm:prSet/>
      <dgm:spPr/>
      <dgm:t>
        <a:bodyPr/>
        <a:lstStyle/>
        <a:p>
          <a:endParaRPr lang="pt-BR"/>
        </a:p>
      </dgm:t>
    </dgm:pt>
    <dgm:pt modelId="{1A18A574-D1B4-42E4-9417-E0BE51327F16}">
      <dgm:prSet phldrT="[Texto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Seu nome jamais será divulgado. Prometemos manter sua identidade em segredo. </a:t>
          </a:r>
          <a:endParaRPr lang="pt-BR" dirty="0">
            <a:latin typeface="+mn-lt"/>
          </a:endParaRPr>
        </a:p>
      </dgm:t>
    </dgm:pt>
    <dgm:pt modelId="{B7E9CCD8-53FD-46DF-A565-176959FB238A}" type="parTrans" cxnId="{278C15F6-47F6-4E88-B111-1499224CB4C2}">
      <dgm:prSet/>
      <dgm:spPr/>
      <dgm:t>
        <a:bodyPr/>
        <a:lstStyle/>
        <a:p>
          <a:endParaRPr lang="pt-BR"/>
        </a:p>
      </dgm:t>
    </dgm:pt>
    <dgm:pt modelId="{FA721531-41CD-487A-82E8-8EE7C781D994}" type="sibTrans" cxnId="{278C15F6-47F6-4E88-B111-1499224CB4C2}">
      <dgm:prSet/>
      <dgm:spPr/>
      <dgm:t>
        <a:bodyPr/>
        <a:lstStyle/>
        <a:p>
          <a:endParaRPr lang="pt-BR"/>
        </a:p>
      </dgm:t>
    </dgm:pt>
    <dgm:pt modelId="{A0169699-1739-44FA-8256-411A2B9AB327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dirty="0">
              <a:latin typeface="+mn-lt"/>
              <a:ea typeface="Times New Roman" panose="02020603050405020304" pitchFamily="18" charset="0"/>
            </a:rPr>
            <a:t>Quando terminar a gente pode te contar o que descobrimos nos seus exames ou atividades feitas na pesquisa.</a:t>
          </a:r>
          <a:endParaRPr lang="pt-BR" dirty="0">
            <a:latin typeface="+mn-lt"/>
          </a:endParaRPr>
        </a:p>
      </dgm:t>
    </dgm:pt>
    <dgm:pt modelId="{9C8A085B-FF79-4149-81E7-00339F7CE1EB}" type="parTrans" cxnId="{A57F8A03-1E37-4FD6-9668-D3C27AEF56C9}">
      <dgm:prSet/>
      <dgm:spPr/>
      <dgm:t>
        <a:bodyPr/>
        <a:lstStyle/>
        <a:p>
          <a:endParaRPr lang="pt-BR"/>
        </a:p>
      </dgm:t>
    </dgm:pt>
    <dgm:pt modelId="{2AA55F15-40F2-4C3A-92AF-AA14951F2BE0}" type="sibTrans" cxnId="{A57F8A03-1E37-4FD6-9668-D3C27AEF56C9}">
      <dgm:prSet/>
      <dgm:spPr/>
      <dgm:t>
        <a:bodyPr/>
        <a:lstStyle/>
        <a:p>
          <a:endParaRPr lang="pt-BR"/>
        </a:p>
      </dgm:t>
    </dgm:pt>
    <dgm:pt modelId="{C63ADE8C-30B2-46E3-B8A4-0FD74D14017E}">
      <dgm:prSet phldrT="[Texto]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r>
            <a:rPr lang="pt-BR" dirty="0"/>
            <a:t>Você pode mudar de ideia a qualquer momento e dizer que não quer mais fazer parte. </a:t>
          </a:r>
        </a:p>
      </dgm:t>
    </dgm:pt>
    <dgm:pt modelId="{7FC04888-DAF5-480F-A87D-C9016AEE11CC}" type="sibTrans" cxnId="{8311AC68-3354-4841-A476-C7A01938CAB6}">
      <dgm:prSet/>
      <dgm:spPr/>
      <dgm:t>
        <a:bodyPr/>
        <a:lstStyle/>
        <a:p>
          <a:endParaRPr lang="pt-BR"/>
        </a:p>
      </dgm:t>
    </dgm:pt>
    <dgm:pt modelId="{930557F6-BE86-4E5B-A1A1-042FD2529154}" type="parTrans" cxnId="{8311AC68-3354-4841-A476-C7A01938CAB6}">
      <dgm:prSet/>
      <dgm:spPr/>
      <dgm:t>
        <a:bodyPr/>
        <a:lstStyle/>
        <a:p>
          <a:endParaRPr lang="pt-BR"/>
        </a:p>
      </dgm:t>
    </dgm:pt>
    <dgm:pt modelId="{77F6A503-2967-4F9B-B3C8-F92A57B70C4F}" type="pres">
      <dgm:prSet presAssocID="{576EF2F1-915B-423A-98C7-94D69495710D}" presName="linear" presStyleCnt="0">
        <dgm:presLayoutVars>
          <dgm:dir/>
          <dgm:resizeHandles val="exact"/>
        </dgm:presLayoutVars>
      </dgm:prSet>
      <dgm:spPr/>
    </dgm:pt>
    <dgm:pt modelId="{83BCD027-CE3A-4996-AA12-A9D0B13DC961}" type="pres">
      <dgm:prSet presAssocID="{C63ADE8C-30B2-46E3-B8A4-0FD74D14017E}" presName="comp" presStyleCnt="0"/>
      <dgm:spPr/>
    </dgm:pt>
    <dgm:pt modelId="{73065031-FC19-4B67-8E0C-E144DF8C5BF0}" type="pres">
      <dgm:prSet presAssocID="{C63ADE8C-30B2-46E3-B8A4-0FD74D14017E}" presName="box" presStyleLbl="node1" presStyleIdx="0" presStyleCnt="2"/>
      <dgm:spPr/>
    </dgm:pt>
    <dgm:pt modelId="{D7F3470F-374A-4F6A-994C-DE20065CA072}" type="pres">
      <dgm:prSet presAssocID="{C63ADE8C-30B2-46E3-B8A4-0FD74D14017E}" presName="img" presStyleLbl="fgImgPlace1" presStyleIdx="0" presStyleCnt="2" custScaleY="74062"/>
      <dgm:spPr>
        <a:blipFill dpi="0"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34768" t="4568" r="34768" b="4568"/>
          </a:stretch>
        </a:blipFill>
      </dgm:spPr>
    </dgm:pt>
    <dgm:pt modelId="{279DF734-5B86-4F76-A192-AC6E681392BF}" type="pres">
      <dgm:prSet presAssocID="{C63ADE8C-30B2-46E3-B8A4-0FD74D14017E}" presName="text" presStyleLbl="node1" presStyleIdx="0" presStyleCnt="2">
        <dgm:presLayoutVars>
          <dgm:bulletEnabled val="1"/>
        </dgm:presLayoutVars>
      </dgm:prSet>
      <dgm:spPr/>
    </dgm:pt>
    <dgm:pt modelId="{89D6ACBF-C210-4F8E-93F9-52B616093DF3}" type="pres">
      <dgm:prSet presAssocID="{7FC04888-DAF5-480F-A87D-C9016AEE11CC}" presName="spacer" presStyleCnt="0"/>
      <dgm:spPr/>
    </dgm:pt>
    <dgm:pt modelId="{639A9159-247F-479E-B955-B44D48D7783D}" type="pres">
      <dgm:prSet presAssocID="{1A18A574-D1B4-42E4-9417-E0BE51327F16}" presName="comp" presStyleCnt="0"/>
      <dgm:spPr/>
    </dgm:pt>
    <dgm:pt modelId="{6367E21C-1F3E-46E4-899E-13BAEE14DAC4}" type="pres">
      <dgm:prSet presAssocID="{1A18A574-D1B4-42E4-9417-E0BE51327F16}" presName="box" presStyleLbl="node1" presStyleIdx="1" presStyleCnt="2"/>
      <dgm:spPr/>
    </dgm:pt>
    <dgm:pt modelId="{C5AA667F-4F5F-460D-9B3B-4637112BDAE7}" type="pres">
      <dgm:prSet presAssocID="{1A18A574-D1B4-42E4-9417-E0BE51327F16}" presName="img" presStyleLbl="fgImgPlace1" presStyleIdx="1" presStyleCnt="2" custScaleY="70830"/>
      <dgm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33681" t="4568" r="33681" b="4568"/>
          </a:stretch>
        </a:blipFill>
      </dgm:spPr>
    </dgm:pt>
    <dgm:pt modelId="{2BDF7B4E-8C41-4E7C-BD21-DCA26FC1B159}" type="pres">
      <dgm:prSet presAssocID="{1A18A574-D1B4-42E4-9417-E0BE51327F16}" presName="text" presStyleLbl="node1" presStyleIdx="1" presStyleCnt="2">
        <dgm:presLayoutVars>
          <dgm:bulletEnabled val="1"/>
        </dgm:presLayoutVars>
      </dgm:prSet>
      <dgm:spPr/>
    </dgm:pt>
  </dgm:ptLst>
  <dgm:cxnLst>
    <dgm:cxn modelId="{A57F8A03-1E37-4FD6-9668-D3C27AEF56C9}" srcId="{1A18A574-D1B4-42E4-9417-E0BE51327F16}" destId="{A0169699-1739-44FA-8256-411A2B9AB327}" srcOrd="0" destOrd="0" parTransId="{9C8A085B-FF79-4149-81E7-00339F7CE1EB}" sibTransId="{2AA55F15-40F2-4C3A-92AF-AA14951F2BE0}"/>
    <dgm:cxn modelId="{A898BA14-8EEB-4051-A995-768525C0957F}" type="presOf" srcId="{1A18A574-D1B4-42E4-9417-E0BE51327F16}" destId="{2BDF7B4E-8C41-4E7C-BD21-DCA26FC1B159}" srcOrd="1" destOrd="0" presId="urn:microsoft.com/office/officeart/2005/8/layout/vList4"/>
    <dgm:cxn modelId="{A3DCD82B-8963-4019-983D-4CEB85856FBE}" type="presOf" srcId="{69D1E5E6-8102-4F5A-A723-82A3014144FA}" destId="{73065031-FC19-4B67-8E0C-E144DF8C5BF0}" srcOrd="0" destOrd="1" presId="urn:microsoft.com/office/officeart/2005/8/layout/vList4"/>
    <dgm:cxn modelId="{8311AC68-3354-4841-A476-C7A01938CAB6}" srcId="{576EF2F1-915B-423A-98C7-94D69495710D}" destId="{C63ADE8C-30B2-46E3-B8A4-0FD74D14017E}" srcOrd="0" destOrd="0" parTransId="{930557F6-BE86-4E5B-A1A1-042FD2529154}" sibTransId="{7FC04888-DAF5-480F-A87D-C9016AEE11CC}"/>
    <dgm:cxn modelId="{78C3224C-8E2E-43E1-9B44-4BF67E9B6B32}" type="presOf" srcId="{1A18A574-D1B4-42E4-9417-E0BE51327F16}" destId="{6367E21C-1F3E-46E4-899E-13BAEE14DAC4}" srcOrd="0" destOrd="0" presId="urn:microsoft.com/office/officeart/2005/8/layout/vList4"/>
    <dgm:cxn modelId="{7E42AB4C-9F69-4A78-AEEF-1B752F6F050F}" type="presOf" srcId="{69D1E5E6-8102-4F5A-A723-82A3014144FA}" destId="{279DF734-5B86-4F76-A192-AC6E681392BF}" srcOrd="1" destOrd="1" presId="urn:microsoft.com/office/officeart/2005/8/layout/vList4"/>
    <dgm:cxn modelId="{275AB2A1-332B-4FEB-9546-564264B0BFCA}" type="presOf" srcId="{576EF2F1-915B-423A-98C7-94D69495710D}" destId="{77F6A503-2967-4F9B-B3C8-F92A57B70C4F}" srcOrd="0" destOrd="0" presId="urn:microsoft.com/office/officeart/2005/8/layout/vList4"/>
    <dgm:cxn modelId="{3A9E58C2-47BA-4E7C-A3C8-0AA29E8DAC44}" type="presOf" srcId="{C63ADE8C-30B2-46E3-B8A4-0FD74D14017E}" destId="{279DF734-5B86-4F76-A192-AC6E681392BF}" srcOrd="1" destOrd="0" presId="urn:microsoft.com/office/officeart/2005/8/layout/vList4"/>
    <dgm:cxn modelId="{DCA0FAD8-2CD9-4240-8209-D1C7575AE397}" type="presOf" srcId="{C63ADE8C-30B2-46E3-B8A4-0FD74D14017E}" destId="{73065031-FC19-4B67-8E0C-E144DF8C5BF0}" srcOrd="0" destOrd="0" presId="urn:microsoft.com/office/officeart/2005/8/layout/vList4"/>
    <dgm:cxn modelId="{B750EFE0-4D6F-40DD-999F-90EDC4CC5194}" type="presOf" srcId="{A0169699-1739-44FA-8256-411A2B9AB327}" destId="{2BDF7B4E-8C41-4E7C-BD21-DCA26FC1B159}" srcOrd="1" destOrd="1" presId="urn:microsoft.com/office/officeart/2005/8/layout/vList4"/>
    <dgm:cxn modelId="{E6561CEF-B4F2-4627-8251-587894AEA13E}" type="presOf" srcId="{A0169699-1739-44FA-8256-411A2B9AB327}" destId="{6367E21C-1F3E-46E4-899E-13BAEE14DAC4}" srcOrd="0" destOrd="1" presId="urn:microsoft.com/office/officeart/2005/8/layout/vList4"/>
    <dgm:cxn modelId="{E28546F2-8B99-48EB-B3B8-8FB7086AAC02}" srcId="{C63ADE8C-30B2-46E3-B8A4-0FD74D14017E}" destId="{69D1E5E6-8102-4F5A-A723-82A3014144FA}" srcOrd="0" destOrd="0" parTransId="{A66065A6-38B1-4D1D-ADA6-AD10A5BDB14E}" sibTransId="{33C1913D-7598-42A0-950F-5DC7D37A6288}"/>
    <dgm:cxn modelId="{278C15F6-47F6-4E88-B111-1499224CB4C2}" srcId="{576EF2F1-915B-423A-98C7-94D69495710D}" destId="{1A18A574-D1B4-42E4-9417-E0BE51327F16}" srcOrd="1" destOrd="0" parTransId="{B7E9CCD8-53FD-46DF-A565-176959FB238A}" sibTransId="{FA721531-41CD-487A-82E8-8EE7C781D994}"/>
    <dgm:cxn modelId="{CB59CA2D-4DB3-4DE8-A9C5-4C51561A5ABE}" type="presParOf" srcId="{77F6A503-2967-4F9B-B3C8-F92A57B70C4F}" destId="{83BCD027-CE3A-4996-AA12-A9D0B13DC961}" srcOrd="0" destOrd="0" presId="urn:microsoft.com/office/officeart/2005/8/layout/vList4"/>
    <dgm:cxn modelId="{32EDFCE6-625A-426E-86E4-E42FE84F135A}" type="presParOf" srcId="{83BCD027-CE3A-4996-AA12-A9D0B13DC961}" destId="{73065031-FC19-4B67-8E0C-E144DF8C5BF0}" srcOrd="0" destOrd="0" presId="urn:microsoft.com/office/officeart/2005/8/layout/vList4"/>
    <dgm:cxn modelId="{BAA46053-78D2-4C51-BB85-61D724E71585}" type="presParOf" srcId="{83BCD027-CE3A-4996-AA12-A9D0B13DC961}" destId="{D7F3470F-374A-4F6A-994C-DE20065CA072}" srcOrd="1" destOrd="0" presId="urn:microsoft.com/office/officeart/2005/8/layout/vList4"/>
    <dgm:cxn modelId="{8A27FE63-A95A-4C87-A2E6-F8DE3030C05B}" type="presParOf" srcId="{83BCD027-CE3A-4996-AA12-A9D0B13DC961}" destId="{279DF734-5B86-4F76-A192-AC6E681392BF}" srcOrd="2" destOrd="0" presId="urn:microsoft.com/office/officeart/2005/8/layout/vList4"/>
    <dgm:cxn modelId="{B94DDC53-6C93-467E-9978-1630E211BB28}" type="presParOf" srcId="{77F6A503-2967-4F9B-B3C8-F92A57B70C4F}" destId="{89D6ACBF-C210-4F8E-93F9-52B616093DF3}" srcOrd="1" destOrd="0" presId="urn:microsoft.com/office/officeart/2005/8/layout/vList4"/>
    <dgm:cxn modelId="{64ABA2D6-CFB1-4A8B-92CE-3E0C98B06840}" type="presParOf" srcId="{77F6A503-2967-4F9B-B3C8-F92A57B70C4F}" destId="{639A9159-247F-479E-B955-B44D48D7783D}" srcOrd="2" destOrd="0" presId="urn:microsoft.com/office/officeart/2005/8/layout/vList4"/>
    <dgm:cxn modelId="{D35FC3F9-854B-49A0-A319-4170129680D8}" type="presParOf" srcId="{639A9159-247F-479E-B955-B44D48D7783D}" destId="{6367E21C-1F3E-46E4-899E-13BAEE14DAC4}" srcOrd="0" destOrd="0" presId="urn:microsoft.com/office/officeart/2005/8/layout/vList4"/>
    <dgm:cxn modelId="{C7B706F2-837F-4CCD-8DB0-A36EC3DC1130}" type="presParOf" srcId="{639A9159-247F-479E-B955-B44D48D7783D}" destId="{C5AA667F-4F5F-460D-9B3B-4637112BDAE7}" srcOrd="1" destOrd="0" presId="urn:microsoft.com/office/officeart/2005/8/layout/vList4"/>
    <dgm:cxn modelId="{63C82B13-842D-4224-9A5A-A61235883520}" type="presParOf" srcId="{639A9159-247F-479E-B955-B44D48D7783D}" destId="{2BDF7B4E-8C41-4E7C-BD21-DCA26FC1B15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66CEF-437D-45D5-8083-7161A560FB1A}">
      <dsp:nvSpPr>
        <dsp:cNvPr id="0" name=""/>
        <dsp:cNvSpPr/>
      </dsp:nvSpPr>
      <dsp:spPr>
        <a:xfrm>
          <a:off x="3667247" y="3031"/>
          <a:ext cx="1654760" cy="107559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Procedimento</a:t>
          </a:r>
          <a:r>
            <a:rPr lang="pt-BR" sz="1400" kern="1200" dirty="0">
              <a:latin typeface="Calibri" panose="020F0502020204030204" pitchFamily="34" charset="0"/>
              <a:cs typeface="Calibri" panose="020F0502020204030204" pitchFamily="34" charset="0"/>
            </a:rPr>
            <a:t> 1</a:t>
          </a:r>
        </a:p>
      </dsp:txBody>
      <dsp:txXfrm>
        <a:off x="3719753" y="55537"/>
        <a:ext cx="1549748" cy="970582"/>
      </dsp:txXfrm>
    </dsp:sp>
    <dsp:sp modelId="{8907787C-E2D9-4337-84F8-2BB22365E6D3}">
      <dsp:nvSpPr>
        <dsp:cNvPr id="0" name=""/>
        <dsp:cNvSpPr/>
      </dsp:nvSpPr>
      <dsp:spPr>
        <a:xfrm>
          <a:off x="2342946" y="540828"/>
          <a:ext cx="4303361" cy="4303361"/>
        </a:xfrm>
        <a:custGeom>
          <a:avLst/>
          <a:gdLst/>
          <a:ahLst/>
          <a:cxnLst/>
          <a:rect l="0" t="0" r="0" b="0"/>
          <a:pathLst>
            <a:path>
              <a:moveTo>
                <a:pt x="3201417" y="273441"/>
              </a:moveTo>
              <a:arcTo wR="2151680" hR="2151680" stAng="17952033" swAng="121376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D3795-706F-4FA7-9642-026E05F475C7}">
      <dsp:nvSpPr>
        <dsp:cNvPr id="0" name=""/>
        <dsp:cNvSpPr/>
      </dsp:nvSpPr>
      <dsp:spPr>
        <a:xfrm>
          <a:off x="5713617" y="1489806"/>
          <a:ext cx="1654760" cy="107559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Procedimento</a:t>
          </a:r>
          <a:r>
            <a:rPr lang="pt-BR" sz="1400" kern="1200" dirty="0">
              <a:latin typeface="Calibri" panose="020F0502020204030204" pitchFamily="34" charset="0"/>
              <a:cs typeface="Calibri" panose="020F0502020204030204" pitchFamily="34" charset="0"/>
            </a:rPr>
            <a:t> 2</a:t>
          </a:r>
        </a:p>
      </dsp:txBody>
      <dsp:txXfrm>
        <a:off x="5766123" y="1542312"/>
        <a:ext cx="1549748" cy="970582"/>
      </dsp:txXfrm>
    </dsp:sp>
    <dsp:sp modelId="{D8AB0E97-F51C-4590-A80B-50DBAD7C4931}">
      <dsp:nvSpPr>
        <dsp:cNvPr id="0" name=""/>
        <dsp:cNvSpPr/>
      </dsp:nvSpPr>
      <dsp:spPr>
        <a:xfrm>
          <a:off x="2342946" y="540828"/>
          <a:ext cx="4303361" cy="4303361"/>
        </a:xfrm>
        <a:custGeom>
          <a:avLst/>
          <a:gdLst/>
          <a:ahLst/>
          <a:cxnLst/>
          <a:rect l="0" t="0" r="0" b="0"/>
          <a:pathLst>
            <a:path>
              <a:moveTo>
                <a:pt x="4298232" y="2300169"/>
              </a:moveTo>
              <a:arcTo wR="2151680" hR="2151680" stAng="21837429" swAng="1361449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73CBB-49C2-4E46-97D9-35ECABDC9ADF}">
      <dsp:nvSpPr>
        <dsp:cNvPr id="0" name=""/>
        <dsp:cNvSpPr/>
      </dsp:nvSpPr>
      <dsp:spPr>
        <a:xfrm>
          <a:off x="4931973" y="3895458"/>
          <a:ext cx="1654760" cy="107559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Procedimento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latin typeface="Calibri" panose="020F0502020204030204" pitchFamily="34" charset="0"/>
              <a:cs typeface="Calibri" panose="020F0502020204030204" pitchFamily="34" charset="0"/>
            </a:rPr>
            <a:t>4</a:t>
          </a:r>
        </a:p>
      </dsp:txBody>
      <dsp:txXfrm>
        <a:off x="4984479" y="3947964"/>
        <a:ext cx="1549748" cy="970582"/>
      </dsp:txXfrm>
    </dsp:sp>
    <dsp:sp modelId="{D41D05CA-B386-4C02-9E09-534377BAC876}">
      <dsp:nvSpPr>
        <dsp:cNvPr id="0" name=""/>
        <dsp:cNvSpPr/>
      </dsp:nvSpPr>
      <dsp:spPr>
        <a:xfrm>
          <a:off x="2342946" y="540828"/>
          <a:ext cx="4303361" cy="4303361"/>
        </a:xfrm>
        <a:custGeom>
          <a:avLst/>
          <a:gdLst/>
          <a:ahLst/>
          <a:cxnLst/>
          <a:rect l="0" t="0" r="0" b="0"/>
          <a:pathLst>
            <a:path>
              <a:moveTo>
                <a:pt x="2416484" y="4287005"/>
              </a:moveTo>
              <a:arcTo wR="2151680" hR="2151680" stAng="4975847" swAng="848305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4BE1C0-2458-479A-9C43-DBCC140B0869}">
      <dsp:nvSpPr>
        <dsp:cNvPr id="0" name=""/>
        <dsp:cNvSpPr/>
      </dsp:nvSpPr>
      <dsp:spPr>
        <a:xfrm>
          <a:off x="2402520" y="3895458"/>
          <a:ext cx="1654760" cy="107559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Procedimento</a:t>
          </a:r>
          <a:r>
            <a:rPr lang="pt-BR" sz="1400" kern="1200" dirty="0">
              <a:latin typeface="Calibri" panose="020F0502020204030204" pitchFamily="34" charset="0"/>
              <a:cs typeface="Calibri" panose="020F0502020204030204" pitchFamily="34" charset="0"/>
            </a:rPr>
            <a:t> 5</a:t>
          </a:r>
        </a:p>
      </dsp:txBody>
      <dsp:txXfrm>
        <a:off x="2455026" y="3947964"/>
        <a:ext cx="1549748" cy="970582"/>
      </dsp:txXfrm>
    </dsp:sp>
    <dsp:sp modelId="{4D53D442-3942-4292-8535-D442888681A8}">
      <dsp:nvSpPr>
        <dsp:cNvPr id="0" name=""/>
        <dsp:cNvSpPr/>
      </dsp:nvSpPr>
      <dsp:spPr>
        <a:xfrm>
          <a:off x="2342946" y="540828"/>
          <a:ext cx="4303361" cy="4303361"/>
        </a:xfrm>
        <a:custGeom>
          <a:avLst/>
          <a:gdLst/>
          <a:ahLst/>
          <a:cxnLst/>
          <a:rect l="0" t="0" r="0" b="0"/>
          <a:pathLst>
            <a:path>
              <a:moveTo>
                <a:pt x="228553" y="3116726"/>
              </a:moveTo>
              <a:arcTo wR="2151680" hR="2151680" stAng="9201122" swAng="1361449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413827-2D83-4AB0-8BA0-CCD1936502B6}">
      <dsp:nvSpPr>
        <dsp:cNvPr id="0" name=""/>
        <dsp:cNvSpPr/>
      </dsp:nvSpPr>
      <dsp:spPr>
        <a:xfrm>
          <a:off x="1620877" y="1489806"/>
          <a:ext cx="1654760" cy="1075594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Procedimento</a:t>
          </a:r>
          <a:r>
            <a:rPr lang="pt-BR" sz="1400" kern="1200" dirty="0">
              <a:latin typeface="Calibri" panose="020F0502020204030204" pitchFamily="34" charset="0"/>
              <a:cs typeface="Calibri" panose="020F0502020204030204" pitchFamily="34" charset="0"/>
            </a:rPr>
            <a:t> 6</a:t>
          </a:r>
        </a:p>
      </dsp:txBody>
      <dsp:txXfrm>
        <a:off x="1673383" y="1542312"/>
        <a:ext cx="1549748" cy="970582"/>
      </dsp:txXfrm>
    </dsp:sp>
    <dsp:sp modelId="{F663BE0F-17C4-44FD-A748-F01754D69A01}">
      <dsp:nvSpPr>
        <dsp:cNvPr id="0" name=""/>
        <dsp:cNvSpPr/>
      </dsp:nvSpPr>
      <dsp:spPr>
        <a:xfrm>
          <a:off x="2342946" y="540828"/>
          <a:ext cx="4303361" cy="4303361"/>
        </a:xfrm>
        <a:custGeom>
          <a:avLst/>
          <a:gdLst/>
          <a:ahLst/>
          <a:cxnLst/>
          <a:rect l="0" t="0" r="0" b="0"/>
          <a:pathLst>
            <a:path>
              <a:moveTo>
                <a:pt x="517239" y="752277"/>
              </a:moveTo>
              <a:arcTo wR="2151680" hR="2151680" stAng="13234202" swAng="1213765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65031-FC19-4B67-8E0C-E144DF8C5BF0}">
      <dsp:nvSpPr>
        <dsp:cNvPr id="0" name=""/>
        <dsp:cNvSpPr/>
      </dsp:nvSpPr>
      <dsp:spPr>
        <a:xfrm>
          <a:off x="0" y="0"/>
          <a:ext cx="8702557" cy="1009572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40000"/>
              <a:lumOff val="60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Você pode mudar de ideia a qualquer momento e dizer que não quer mais fazer parte.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/>
            <a:t>Para participar você, nem seus pais, não precisam pagar nada.</a:t>
          </a:r>
        </a:p>
      </dsp:txBody>
      <dsp:txXfrm>
        <a:off x="1841468" y="0"/>
        <a:ext cx="6861088" cy="1009572"/>
      </dsp:txXfrm>
    </dsp:sp>
    <dsp:sp modelId="{D7F3470F-374A-4F6A-994C-DE20065CA072}">
      <dsp:nvSpPr>
        <dsp:cNvPr id="0" name=""/>
        <dsp:cNvSpPr/>
      </dsp:nvSpPr>
      <dsp:spPr>
        <a:xfrm>
          <a:off x="100957" y="205702"/>
          <a:ext cx="1740511" cy="598167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34768" t="4568" r="34768" b="4568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367E21C-1F3E-46E4-899E-13BAEE14DAC4}">
      <dsp:nvSpPr>
        <dsp:cNvPr id="0" name=""/>
        <dsp:cNvSpPr/>
      </dsp:nvSpPr>
      <dsp:spPr>
        <a:xfrm>
          <a:off x="0" y="1110530"/>
          <a:ext cx="8702557" cy="100957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Seu nome jamais será divulgado. Prometemos manter sua identidade em segredo. </a:t>
          </a:r>
          <a:endParaRPr lang="pt-BR" sz="1700" kern="1200" dirty="0">
            <a:latin typeface="+mn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>
              <a:latin typeface="+mn-lt"/>
              <a:ea typeface="Times New Roman" panose="02020603050405020304" pitchFamily="18" charset="0"/>
            </a:rPr>
            <a:t>Quando terminar a gente pode te contar o que descobrimos nos seus exames ou atividades feitas na pesquisa.</a:t>
          </a:r>
          <a:endParaRPr lang="pt-BR" sz="1300" kern="1200" dirty="0">
            <a:latin typeface="+mn-lt"/>
          </a:endParaRPr>
        </a:p>
      </dsp:txBody>
      <dsp:txXfrm>
        <a:off x="1841468" y="1110530"/>
        <a:ext cx="6861088" cy="1009572"/>
      </dsp:txXfrm>
    </dsp:sp>
    <dsp:sp modelId="{C5AA667F-4F5F-460D-9B3B-4637112BDAE7}">
      <dsp:nvSpPr>
        <dsp:cNvPr id="0" name=""/>
        <dsp:cNvSpPr/>
      </dsp:nvSpPr>
      <dsp:spPr>
        <a:xfrm>
          <a:off x="100957" y="1329284"/>
          <a:ext cx="1740511" cy="572064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33681" t="4568" r="33681" b="4568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6437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6437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679F2375-4838-4156-B51A-C4CA9445CD91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986088" y="887413"/>
            <a:ext cx="4264025" cy="2398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023462" y="3418830"/>
            <a:ext cx="8187690" cy="2797225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747628"/>
            <a:ext cx="4434999" cy="356436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797246" y="6747628"/>
            <a:ext cx="4434999" cy="356436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0A97E36F-9491-4715-A9D0-92C0846EDB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23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2749550" y="533400"/>
            <a:ext cx="4735513" cy="2663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1023462" y="3374430"/>
            <a:ext cx="8187690" cy="3196828"/>
          </a:xfrm>
          <a:prstGeom prst="rect">
            <a:avLst/>
          </a:prstGeom>
        </p:spPr>
        <p:txBody>
          <a:bodyPr spcFirstLastPara="1" wrap="square" lIns="99059" tIns="99059" rIns="99059" bIns="99059" anchor="t" anchorCtr="0">
            <a:noAutofit/>
          </a:bodyPr>
          <a:lstStyle/>
          <a:p>
            <a:r>
              <a:rPr lang="pt-BR" dirty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3935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97E36F-9491-4715-A9D0-92C0846EDB6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269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>
                <a:highlight>
                  <a:srgbClr val="FFFF00"/>
                </a:highlight>
              </a:rPr>
              <a:t>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97E36F-9491-4715-A9D0-92C0846EDB6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1955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97E36F-9491-4715-A9D0-92C0846EDB6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706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>
                <a:highlight>
                  <a:srgbClr val="FFFF00"/>
                </a:highlight>
              </a:rPr>
              <a:t>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97E36F-9491-4715-A9D0-92C0846EDB6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37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/>
            <a:endParaRPr lang="pt-BR" dirty="0">
              <a:highlight>
                <a:srgbClr val="FFFF00"/>
              </a:highlight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97E36F-9491-4715-A9D0-92C0846EDB6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5451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97E36F-9491-4715-A9D0-92C0846EDB60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49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192303" y="209505"/>
            <a:ext cx="11807273" cy="6438921"/>
          </a:xfrm>
          <a:custGeom>
            <a:avLst/>
            <a:gdLst/>
            <a:ahLst/>
            <a:cxnLst/>
            <a:rect l="0" t="0" r="0" b="0"/>
            <a:pathLst>
              <a:path w="91397" h="49842" extrusionOk="0">
                <a:moveTo>
                  <a:pt x="37497" y="57"/>
                </a:moveTo>
                <a:lnTo>
                  <a:pt x="37348" y="75"/>
                </a:lnTo>
                <a:lnTo>
                  <a:pt x="37218" y="94"/>
                </a:lnTo>
                <a:lnTo>
                  <a:pt x="37106" y="150"/>
                </a:lnTo>
                <a:lnTo>
                  <a:pt x="37069" y="168"/>
                </a:lnTo>
                <a:lnTo>
                  <a:pt x="37051" y="206"/>
                </a:lnTo>
                <a:lnTo>
                  <a:pt x="37051" y="243"/>
                </a:lnTo>
                <a:lnTo>
                  <a:pt x="37051" y="280"/>
                </a:lnTo>
                <a:lnTo>
                  <a:pt x="37069" y="317"/>
                </a:lnTo>
                <a:lnTo>
                  <a:pt x="37125" y="336"/>
                </a:lnTo>
                <a:lnTo>
                  <a:pt x="37237" y="373"/>
                </a:lnTo>
                <a:lnTo>
                  <a:pt x="37888" y="373"/>
                </a:lnTo>
                <a:lnTo>
                  <a:pt x="38075" y="392"/>
                </a:lnTo>
                <a:lnTo>
                  <a:pt x="38372" y="410"/>
                </a:lnTo>
                <a:lnTo>
                  <a:pt x="38521" y="410"/>
                </a:lnTo>
                <a:lnTo>
                  <a:pt x="38652" y="392"/>
                </a:lnTo>
                <a:lnTo>
                  <a:pt x="38726" y="355"/>
                </a:lnTo>
                <a:lnTo>
                  <a:pt x="38763" y="317"/>
                </a:lnTo>
                <a:lnTo>
                  <a:pt x="38782" y="280"/>
                </a:lnTo>
                <a:lnTo>
                  <a:pt x="38763" y="224"/>
                </a:lnTo>
                <a:lnTo>
                  <a:pt x="38745" y="187"/>
                </a:lnTo>
                <a:lnTo>
                  <a:pt x="38726" y="168"/>
                </a:lnTo>
                <a:lnTo>
                  <a:pt x="38689" y="131"/>
                </a:lnTo>
                <a:lnTo>
                  <a:pt x="38577" y="94"/>
                </a:lnTo>
                <a:lnTo>
                  <a:pt x="38466" y="75"/>
                </a:lnTo>
                <a:lnTo>
                  <a:pt x="38205" y="57"/>
                </a:lnTo>
                <a:close/>
                <a:moveTo>
                  <a:pt x="22305" y="1"/>
                </a:moveTo>
                <a:lnTo>
                  <a:pt x="22156" y="19"/>
                </a:lnTo>
                <a:lnTo>
                  <a:pt x="22026" y="38"/>
                </a:lnTo>
                <a:lnTo>
                  <a:pt x="21989" y="57"/>
                </a:lnTo>
                <a:lnTo>
                  <a:pt x="21951" y="75"/>
                </a:lnTo>
                <a:lnTo>
                  <a:pt x="21914" y="131"/>
                </a:lnTo>
                <a:lnTo>
                  <a:pt x="21895" y="168"/>
                </a:lnTo>
                <a:lnTo>
                  <a:pt x="21877" y="206"/>
                </a:lnTo>
                <a:lnTo>
                  <a:pt x="21895" y="243"/>
                </a:lnTo>
                <a:lnTo>
                  <a:pt x="21951" y="299"/>
                </a:lnTo>
                <a:lnTo>
                  <a:pt x="22026" y="336"/>
                </a:lnTo>
                <a:lnTo>
                  <a:pt x="22138" y="373"/>
                </a:lnTo>
                <a:lnTo>
                  <a:pt x="22249" y="392"/>
                </a:lnTo>
                <a:lnTo>
                  <a:pt x="22435" y="410"/>
                </a:lnTo>
                <a:lnTo>
                  <a:pt x="22696" y="429"/>
                </a:lnTo>
                <a:lnTo>
                  <a:pt x="22975" y="466"/>
                </a:lnTo>
                <a:lnTo>
                  <a:pt x="23124" y="466"/>
                </a:lnTo>
                <a:lnTo>
                  <a:pt x="23255" y="448"/>
                </a:lnTo>
                <a:lnTo>
                  <a:pt x="23385" y="429"/>
                </a:lnTo>
                <a:lnTo>
                  <a:pt x="23497" y="392"/>
                </a:lnTo>
                <a:lnTo>
                  <a:pt x="23571" y="355"/>
                </a:lnTo>
                <a:lnTo>
                  <a:pt x="23608" y="317"/>
                </a:lnTo>
                <a:lnTo>
                  <a:pt x="23627" y="299"/>
                </a:lnTo>
                <a:lnTo>
                  <a:pt x="23608" y="261"/>
                </a:lnTo>
                <a:lnTo>
                  <a:pt x="23590" y="243"/>
                </a:lnTo>
                <a:lnTo>
                  <a:pt x="23552" y="206"/>
                </a:lnTo>
                <a:lnTo>
                  <a:pt x="23459" y="168"/>
                </a:lnTo>
                <a:lnTo>
                  <a:pt x="23199" y="94"/>
                </a:lnTo>
                <a:lnTo>
                  <a:pt x="23031" y="57"/>
                </a:lnTo>
                <a:lnTo>
                  <a:pt x="22789" y="38"/>
                </a:lnTo>
                <a:lnTo>
                  <a:pt x="22473" y="1"/>
                </a:lnTo>
                <a:close/>
                <a:moveTo>
                  <a:pt x="30553" y="94"/>
                </a:moveTo>
                <a:lnTo>
                  <a:pt x="30367" y="113"/>
                </a:lnTo>
                <a:lnTo>
                  <a:pt x="30199" y="113"/>
                </a:lnTo>
                <a:lnTo>
                  <a:pt x="29901" y="150"/>
                </a:lnTo>
                <a:lnTo>
                  <a:pt x="29734" y="168"/>
                </a:lnTo>
                <a:lnTo>
                  <a:pt x="29603" y="187"/>
                </a:lnTo>
                <a:lnTo>
                  <a:pt x="29510" y="224"/>
                </a:lnTo>
                <a:lnTo>
                  <a:pt x="29492" y="243"/>
                </a:lnTo>
                <a:lnTo>
                  <a:pt x="29473" y="261"/>
                </a:lnTo>
                <a:lnTo>
                  <a:pt x="29492" y="299"/>
                </a:lnTo>
                <a:lnTo>
                  <a:pt x="29510" y="336"/>
                </a:lnTo>
                <a:lnTo>
                  <a:pt x="29585" y="373"/>
                </a:lnTo>
                <a:lnTo>
                  <a:pt x="29696" y="410"/>
                </a:lnTo>
                <a:lnTo>
                  <a:pt x="29827" y="429"/>
                </a:lnTo>
                <a:lnTo>
                  <a:pt x="30106" y="448"/>
                </a:lnTo>
                <a:lnTo>
                  <a:pt x="30478" y="448"/>
                </a:lnTo>
                <a:lnTo>
                  <a:pt x="30758" y="466"/>
                </a:lnTo>
                <a:lnTo>
                  <a:pt x="30907" y="448"/>
                </a:lnTo>
                <a:lnTo>
                  <a:pt x="31018" y="429"/>
                </a:lnTo>
                <a:lnTo>
                  <a:pt x="31111" y="373"/>
                </a:lnTo>
                <a:lnTo>
                  <a:pt x="31149" y="355"/>
                </a:lnTo>
                <a:lnTo>
                  <a:pt x="31167" y="317"/>
                </a:lnTo>
                <a:lnTo>
                  <a:pt x="31167" y="261"/>
                </a:lnTo>
                <a:lnTo>
                  <a:pt x="31167" y="206"/>
                </a:lnTo>
                <a:lnTo>
                  <a:pt x="31130" y="168"/>
                </a:lnTo>
                <a:lnTo>
                  <a:pt x="31093" y="150"/>
                </a:lnTo>
                <a:lnTo>
                  <a:pt x="30981" y="113"/>
                </a:lnTo>
                <a:lnTo>
                  <a:pt x="30851" y="94"/>
                </a:lnTo>
                <a:close/>
                <a:moveTo>
                  <a:pt x="40756" y="113"/>
                </a:moveTo>
                <a:lnTo>
                  <a:pt x="40495" y="131"/>
                </a:lnTo>
                <a:lnTo>
                  <a:pt x="40309" y="131"/>
                </a:lnTo>
                <a:lnTo>
                  <a:pt x="39992" y="168"/>
                </a:lnTo>
                <a:lnTo>
                  <a:pt x="39843" y="187"/>
                </a:lnTo>
                <a:lnTo>
                  <a:pt x="39713" y="224"/>
                </a:lnTo>
                <a:lnTo>
                  <a:pt x="39638" y="261"/>
                </a:lnTo>
                <a:lnTo>
                  <a:pt x="39601" y="280"/>
                </a:lnTo>
                <a:lnTo>
                  <a:pt x="39601" y="317"/>
                </a:lnTo>
                <a:lnTo>
                  <a:pt x="39620" y="355"/>
                </a:lnTo>
                <a:lnTo>
                  <a:pt x="39676" y="373"/>
                </a:lnTo>
                <a:lnTo>
                  <a:pt x="39843" y="429"/>
                </a:lnTo>
                <a:lnTo>
                  <a:pt x="40067" y="448"/>
                </a:lnTo>
                <a:lnTo>
                  <a:pt x="40346" y="466"/>
                </a:lnTo>
                <a:lnTo>
                  <a:pt x="40867" y="448"/>
                </a:lnTo>
                <a:lnTo>
                  <a:pt x="41053" y="429"/>
                </a:lnTo>
                <a:lnTo>
                  <a:pt x="41165" y="410"/>
                </a:lnTo>
                <a:lnTo>
                  <a:pt x="41240" y="373"/>
                </a:lnTo>
                <a:lnTo>
                  <a:pt x="41277" y="317"/>
                </a:lnTo>
                <a:lnTo>
                  <a:pt x="41258" y="280"/>
                </a:lnTo>
                <a:lnTo>
                  <a:pt x="41221" y="243"/>
                </a:lnTo>
                <a:lnTo>
                  <a:pt x="41091" y="168"/>
                </a:lnTo>
                <a:lnTo>
                  <a:pt x="41016" y="131"/>
                </a:lnTo>
                <a:lnTo>
                  <a:pt x="40886" y="113"/>
                </a:lnTo>
                <a:close/>
                <a:moveTo>
                  <a:pt x="17539" y="113"/>
                </a:moveTo>
                <a:lnTo>
                  <a:pt x="17260" y="131"/>
                </a:lnTo>
                <a:lnTo>
                  <a:pt x="17129" y="168"/>
                </a:lnTo>
                <a:lnTo>
                  <a:pt x="17036" y="206"/>
                </a:lnTo>
                <a:lnTo>
                  <a:pt x="16943" y="261"/>
                </a:lnTo>
                <a:lnTo>
                  <a:pt x="16906" y="317"/>
                </a:lnTo>
                <a:lnTo>
                  <a:pt x="16906" y="336"/>
                </a:lnTo>
                <a:lnTo>
                  <a:pt x="16906" y="355"/>
                </a:lnTo>
                <a:lnTo>
                  <a:pt x="16962" y="392"/>
                </a:lnTo>
                <a:lnTo>
                  <a:pt x="17111" y="429"/>
                </a:lnTo>
                <a:lnTo>
                  <a:pt x="17297" y="448"/>
                </a:lnTo>
                <a:lnTo>
                  <a:pt x="17576" y="485"/>
                </a:lnTo>
                <a:lnTo>
                  <a:pt x="18135" y="485"/>
                </a:lnTo>
                <a:lnTo>
                  <a:pt x="18284" y="466"/>
                </a:lnTo>
                <a:lnTo>
                  <a:pt x="18395" y="429"/>
                </a:lnTo>
                <a:lnTo>
                  <a:pt x="18470" y="410"/>
                </a:lnTo>
                <a:lnTo>
                  <a:pt x="18488" y="355"/>
                </a:lnTo>
                <a:lnTo>
                  <a:pt x="18488" y="280"/>
                </a:lnTo>
                <a:lnTo>
                  <a:pt x="18470" y="224"/>
                </a:lnTo>
                <a:lnTo>
                  <a:pt x="18451" y="187"/>
                </a:lnTo>
                <a:lnTo>
                  <a:pt x="18395" y="168"/>
                </a:lnTo>
                <a:lnTo>
                  <a:pt x="18284" y="131"/>
                </a:lnTo>
                <a:lnTo>
                  <a:pt x="18042" y="131"/>
                </a:lnTo>
                <a:lnTo>
                  <a:pt x="17818" y="113"/>
                </a:lnTo>
                <a:close/>
                <a:moveTo>
                  <a:pt x="20536" y="113"/>
                </a:moveTo>
                <a:lnTo>
                  <a:pt x="20425" y="131"/>
                </a:lnTo>
                <a:lnTo>
                  <a:pt x="20220" y="150"/>
                </a:lnTo>
                <a:lnTo>
                  <a:pt x="20052" y="168"/>
                </a:lnTo>
                <a:lnTo>
                  <a:pt x="19829" y="187"/>
                </a:lnTo>
                <a:lnTo>
                  <a:pt x="19717" y="206"/>
                </a:lnTo>
                <a:lnTo>
                  <a:pt x="19661" y="224"/>
                </a:lnTo>
                <a:lnTo>
                  <a:pt x="19624" y="243"/>
                </a:lnTo>
                <a:lnTo>
                  <a:pt x="19587" y="299"/>
                </a:lnTo>
                <a:lnTo>
                  <a:pt x="19550" y="355"/>
                </a:lnTo>
                <a:lnTo>
                  <a:pt x="19550" y="392"/>
                </a:lnTo>
                <a:lnTo>
                  <a:pt x="19568" y="410"/>
                </a:lnTo>
                <a:lnTo>
                  <a:pt x="19587" y="448"/>
                </a:lnTo>
                <a:lnTo>
                  <a:pt x="19624" y="466"/>
                </a:lnTo>
                <a:lnTo>
                  <a:pt x="19922" y="485"/>
                </a:lnTo>
                <a:lnTo>
                  <a:pt x="20164" y="485"/>
                </a:lnTo>
                <a:lnTo>
                  <a:pt x="20387" y="466"/>
                </a:lnTo>
                <a:lnTo>
                  <a:pt x="20611" y="448"/>
                </a:lnTo>
                <a:lnTo>
                  <a:pt x="20685" y="410"/>
                </a:lnTo>
                <a:lnTo>
                  <a:pt x="20760" y="392"/>
                </a:lnTo>
                <a:lnTo>
                  <a:pt x="20816" y="355"/>
                </a:lnTo>
                <a:lnTo>
                  <a:pt x="20834" y="299"/>
                </a:lnTo>
                <a:lnTo>
                  <a:pt x="20816" y="261"/>
                </a:lnTo>
                <a:lnTo>
                  <a:pt x="20778" y="187"/>
                </a:lnTo>
                <a:lnTo>
                  <a:pt x="20723" y="150"/>
                </a:lnTo>
                <a:lnTo>
                  <a:pt x="20629" y="131"/>
                </a:lnTo>
                <a:lnTo>
                  <a:pt x="20536" y="113"/>
                </a:lnTo>
                <a:close/>
                <a:moveTo>
                  <a:pt x="15509" y="150"/>
                </a:moveTo>
                <a:lnTo>
                  <a:pt x="15342" y="187"/>
                </a:lnTo>
                <a:lnTo>
                  <a:pt x="15118" y="168"/>
                </a:lnTo>
                <a:lnTo>
                  <a:pt x="14783" y="187"/>
                </a:lnTo>
                <a:lnTo>
                  <a:pt x="14634" y="187"/>
                </a:lnTo>
                <a:lnTo>
                  <a:pt x="14485" y="224"/>
                </a:lnTo>
                <a:lnTo>
                  <a:pt x="14374" y="261"/>
                </a:lnTo>
                <a:lnTo>
                  <a:pt x="14337" y="299"/>
                </a:lnTo>
                <a:lnTo>
                  <a:pt x="14299" y="336"/>
                </a:lnTo>
                <a:lnTo>
                  <a:pt x="14299" y="373"/>
                </a:lnTo>
                <a:lnTo>
                  <a:pt x="14299" y="392"/>
                </a:lnTo>
                <a:lnTo>
                  <a:pt x="14318" y="429"/>
                </a:lnTo>
                <a:lnTo>
                  <a:pt x="14355" y="448"/>
                </a:lnTo>
                <a:lnTo>
                  <a:pt x="14448" y="466"/>
                </a:lnTo>
                <a:lnTo>
                  <a:pt x="14579" y="485"/>
                </a:lnTo>
                <a:lnTo>
                  <a:pt x="14821" y="504"/>
                </a:lnTo>
                <a:lnTo>
                  <a:pt x="14988" y="485"/>
                </a:lnTo>
                <a:lnTo>
                  <a:pt x="15212" y="504"/>
                </a:lnTo>
                <a:lnTo>
                  <a:pt x="15696" y="504"/>
                </a:lnTo>
                <a:lnTo>
                  <a:pt x="15826" y="485"/>
                </a:lnTo>
                <a:lnTo>
                  <a:pt x="15938" y="448"/>
                </a:lnTo>
                <a:lnTo>
                  <a:pt x="15975" y="410"/>
                </a:lnTo>
                <a:lnTo>
                  <a:pt x="15994" y="373"/>
                </a:lnTo>
                <a:lnTo>
                  <a:pt x="16012" y="317"/>
                </a:lnTo>
                <a:lnTo>
                  <a:pt x="16012" y="261"/>
                </a:lnTo>
                <a:lnTo>
                  <a:pt x="15994" y="224"/>
                </a:lnTo>
                <a:lnTo>
                  <a:pt x="15975" y="206"/>
                </a:lnTo>
                <a:lnTo>
                  <a:pt x="15882" y="168"/>
                </a:lnTo>
                <a:lnTo>
                  <a:pt x="15770" y="150"/>
                </a:lnTo>
                <a:close/>
                <a:moveTo>
                  <a:pt x="25414" y="113"/>
                </a:moveTo>
                <a:lnTo>
                  <a:pt x="25135" y="150"/>
                </a:lnTo>
                <a:lnTo>
                  <a:pt x="24837" y="168"/>
                </a:lnTo>
                <a:lnTo>
                  <a:pt x="24595" y="224"/>
                </a:lnTo>
                <a:lnTo>
                  <a:pt x="24409" y="280"/>
                </a:lnTo>
                <a:lnTo>
                  <a:pt x="24353" y="317"/>
                </a:lnTo>
                <a:lnTo>
                  <a:pt x="24334" y="355"/>
                </a:lnTo>
                <a:lnTo>
                  <a:pt x="24334" y="373"/>
                </a:lnTo>
                <a:lnTo>
                  <a:pt x="24353" y="392"/>
                </a:lnTo>
                <a:lnTo>
                  <a:pt x="24446" y="429"/>
                </a:lnTo>
                <a:lnTo>
                  <a:pt x="24558" y="466"/>
                </a:lnTo>
                <a:lnTo>
                  <a:pt x="24707" y="485"/>
                </a:lnTo>
                <a:lnTo>
                  <a:pt x="24986" y="504"/>
                </a:lnTo>
                <a:lnTo>
                  <a:pt x="25154" y="504"/>
                </a:lnTo>
                <a:lnTo>
                  <a:pt x="25452" y="466"/>
                </a:lnTo>
                <a:lnTo>
                  <a:pt x="25656" y="448"/>
                </a:lnTo>
                <a:lnTo>
                  <a:pt x="25880" y="392"/>
                </a:lnTo>
                <a:lnTo>
                  <a:pt x="26066" y="355"/>
                </a:lnTo>
                <a:lnTo>
                  <a:pt x="26122" y="317"/>
                </a:lnTo>
                <a:lnTo>
                  <a:pt x="26159" y="280"/>
                </a:lnTo>
                <a:lnTo>
                  <a:pt x="26178" y="243"/>
                </a:lnTo>
                <a:lnTo>
                  <a:pt x="26159" y="206"/>
                </a:lnTo>
                <a:lnTo>
                  <a:pt x="26103" y="168"/>
                </a:lnTo>
                <a:lnTo>
                  <a:pt x="26010" y="131"/>
                </a:lnTo>
                <a:lnTo>
                  <a:pt x="25898" y="113"/>
                </a:lnTo>
                <a:close/>
                <a:moveTo>
                  <a:pt x="12624" y="187"/>
                </a:moveTo>
                <a:lnTo>
                  <a:pt x="12233" y="206"/>
                </a:lnTo>
                <a:lnTo>
                  <a:pt x="12009" y="224"/>
                </a:lnTo>
                <a:lnTo>
                  <a:pt x="11935" y="243"/>
                </a:lnTo>
                <a:lnTo>
                  <a:pt x="11898" y="261"/>
                </a:lnTo>
                <a:lnTo>
                  <a:pt x="11879" y="317"/>
                </a:lnTo>
                <a:lnTo>
                  <a:pt x="11898" y="373"/>
                </a:lnTo>
                <a:lnTo>
                  <a:pt x="11953" y="410"/>
                </a:lnTo>
                <a:lnTo>
                  <a:pt x="12028" y="448"/>
                </a:lnTo>
                <a:lnTo>
                  <a:pt x="12233" y="504"/>
                </a:lnTo>
                <a:lnTo>
                  <a:pt x="12493" y="522"/>
                </a:lnTo>
                <a:lnTo>
                  <a:pt x="12996" y="522"/>
                </a:lnTo>
                <a:lnTo>
                  <a:pt x="13201" y="485"/>
                </a:lnTo>
                <a:lnTo>
                  <a:pt x="13313" y="448"/>
                </a:lnTo>
                <a:lnTo>
                  <a:pt x="13368" y="410"/>
                </a:lnTo>
                <a:lnTo>
                  <a:pt x="13387" y="373"/>
                </a:lnTo>
                <a:lnTo>
                  <a:pt x="13387" y="336"/>
                </a:lnTo>
                <a:lnTo>
                  <a:pt x="13368" y="317"/>
                </a:lnTo>
                <a:lnTo>
                  <a:pt x="13275" y="261"/>
                </a:lnTo>
                <a:lnTo>
                  <a:pt x="13145" y="224"/>
                </a:lnTo>
                <a:lnTo>
                  <a:pt x="12828" y="187"/>
                </a:lnTo>
                <a:close/>
                <a:moveTo>
                  <a:pt x="27295" y="150"/>
                </a:moveTo>
                <a:lnTo>
                  <a:pt x="27164" y="168"/>
                </a:lnTo>
                <a:lnTo>
                  <a:pt x="27053" y="187"/>
                </a:lnTo>
                <a:lnTo>
                  <a:pt x="26997" y="224"/>
                </a:lnTo>
                <a:lnTo>
                  <a:pt x="26960" y="243"/>
                </a:lnTo>
                <a:lnTo>
                  <a:pt x="26941" y="280"/>
                </a:lnTo>
                <a:lnTo>
                  <a:pt x="26941" y="336"/>
                </a:lnTo>
                <a:lnTo>
                  <a:pt x="26941" y="373"/>
                </a:lnTo>
                <a:lnTo>
                  <a:pt x="26960" y="410"/>
                </a:lnTo>
                <a:lnTo>
                  <a:pt x="26997" y="429"/>
                </a:lnTo>
                <a:lnTo>
                  <a:pt x="27053" y="466"/>
                </a:lnTo>
                <a:lnTo>
                  <a:pt x="27164" y="504"/>
                </a:lnTo>
                <a:lnTo>
                  <a:pt x="27295" y="504"/>
                </a:lnTo>
                <a:lnTo>
                  <a:pt x="27593" y="522"/>
                </a:lnTo>
                <a:lnTo>
                  <a:pt x="27779" y="504"/>
                </a:lnTo>
                <a:lnTo>
                  <a:pt x="27984" y="522"/>
                </a:lnTo>
                <a:lnTo>
                  <a:pt x="28263" y="522"/>
                </a:lnTo>
                <a:lnTo>
                  <a:pt x="28412" y="504"/>
                </a:lnTo>
                <a:lnTo>
                  <a:pt x="28524" y="485"/>
                </a:lnTo>
                <a:lnTo>
                  <a:pt x="28579" y="448"/>
                </a:lnTo>
                <a:lnTo>
                  <a:pt x="28617" y="410"/>
                </a:lnTo>
                <a:lnTo>
                  <a:pt x="28635" y="373"/>
                </a:lnTo>
                <a:lnTo>
                  <a:pt x="28654" y="336"/>
                </a:lnTo>
                <a:lnTo>
                  <a:pt x="28635" y="280"/>
                </a:lnTo>
                <a:lnTo>
                  <a:pt x="28617" y="243"/>
                </a:lnTo>
                <a:lnTo>
                  <a:pt x="28579" y="224"/>
                </a:lnTo>
                <a:lnTo>
                  <a:pt x="28524" y="187"/>
                </a:lnTo>
                <a:lnTo>
                  <a:pt x="28412" y="150"/>
                </a:lnTo>
                <a:close/>
                <a:moveTo>
                  <a:pt x="50456" y="113"/>
                </a:moveTo>
                <a:lnTo>
                  <a:pt x="50307" y="150"/>
                </a:lnTo>
                <a:lnTo>
                  <a:pt x="50046" y="243"/>
                </a:lnTo>
                <a:lnTo>
                  <a:pt x="49916" y="299"/>
                </a:lnTo>
                <a:lnTo>
                  <a:pt x="49841" y="355"/>
                </a:lnTo>
                <a:lnTo>
                  <a:pt x="49823" y="373"/>
                </a:lnTo>
                <a:lnTo>
                  <a:pt x="49823" y="410"/>
                </a:lnTo>
                <a:lnTo>
                  <a:pt x="49841" y="429"/>
                </a:lnTo>
                <a:lnTo>
                  <a:pt x="49897" y="448"/>
                </a:lnTo>
                <a:lnTo>
                  <a:pt x="50009" y="485"/>
                </a:lnTo>
                <a:lnTo>
                  <a:pt x="50120" y="504"/>
                </a:lnTo>
                <a:lnTo>
                  <a:pt x="50400" y="522"/>
                </a:lnTo>
                <a:lnTo>
                  <a:pt x="50660" y="522"/>
                </a:lnTo>
                <a:lnTo>
                  <a:pt x="50921" y="504"/>
                </a:lnTo>
                <a:lnTo>
                  <a:pt x="51051" y="504"/>
                </a:lnTo>
                <a:lnTo>
                  <a:pt x="51126" y="485"/>
                </a:lnTo>
                <a:lnTo>
                  <a:pt x="51200" y="448"/>
                </a:lnTo>
                <a:lnTo>
                  <a:pt x="51238" y="410"/>
                </a:lnTo>
                <a:lnTo>
                  <a:pt x="51275" y="355"/>
                </a:lnTo>
                <a:lnTo>
                  <a:pt x="51256" y="280"/>
                </a:lnTo>
                <a:lnTo>
                  <a:pt x="51182" y="206"/>
                </a:lnTo>
                <a:lnTo>
                  <a:pt x="51126" y="150"/>
                </a:lnTo>
                <a:lnTo>
                  <a:pt x="51033" y="131"/>
                </a:lnTo>
                <a:lnTo>
                  <a:pt x="50828" y="113"/>
                </a:lnTo>
                <a:close/>
                <a:moveTo>
                  <a:pt x="4543" y="131"/>
                </a:moveTo>
                <a:lnTo>
                  <a:pt x="4413" y="168"/>
                </a:lnTo>
                <a:lnTo>
                  <a:pt x="4320" y="206"/>
                </a:lnTo>
                <a:lnTo>
                  <a:pt x="4246" y="261"/>
                </a:lnTo>
                <a:lnTo>
                  <a:pt x="4246" y="299"/>
                </a:lnTo>
                <a:lnTo>
                  <a:pt x="4227" y="336"/>
                </a:lnTo>
                <a:lnTo>
                  <a:pt x="4246" y="373"/>
                </a:lnTo>
                <a:lnTo>
                  <a:pt x="4264" y="410"/>
                </a:lnTo>
                <a:lnTo>
                  <a:pt x="4357" y="448"/>
                </a:lnTo>
                <a:lnTo>
                  <a:pt x="4488" y="485"/>
                </a:lnTo>
                <a:lnTo>
                  <a:pt x="5158" y="485"/>
                </a:lnTo>
                <a:lnTo>
                  <a:pt x="5325" y="522"/>
                </a:lnTo>
                <a:lnTo>
                  <a:pt x="5530" y="541"/>
                </a:lnTo>
                <a:lnTo>
                  <a:pt x="5642" y="541"/>
                </a:lnTo>
                <a:lnTo>
                  <a:pt x="5735" y="504"/>
                </a:lnTo>
                <a:lnTo>
                  <a:pt x="5809" y="448"/>
                </a:lnTo>
                <a:lnTo>
                  <a:pt x="5828" y="410"/>
                </a:lnTo>
                <a:lnTo>
                  <a:pt x="5847" y="373"/>
                </a:lnTo>
                <a:lnTo>
                  <a:pt x="5847" y="317"/>
                </a:lnTo>
                <a:lnTo>
                  <a:pt x="5828" y="280"/>
                </a:lnTo>
                <a:lnTo>
                  <a:pt x="5809" y="243"/>
                </a:lnTo>
                <a:lnTo>
                  <a:pt x="5754" y="206"/>
                </a:lnTo>
                <a:lnTo>
                  <a:pt x="5642" y="168"/>
                </a:lnTo>
                <a:lnTo>
                  <a:pt x="5493" y="131"/>
                </a:lnTo>
                <a:close/>
                <a:moveTo>
                  <a:pt x="42506" y="187"/>
                </a:moveTo>
                <a:lnTo>
                  <a:pt x="42375" y="206"/>
                </a:lnTo>
                <a:lnTo>
                  <a:pt x="42264" y="224"/>
                </a:lnTo>
                <a:lnTo>
                  <a:pt x="42171" y="261"/>
                </a:lnTo>
                <a:lnTo>
                  <a:pt x="42133" y="280"/>
                </a:lnTo>
                <a:lnTo>
                  <a:pt x="42133" y="317"/>
                </a:lnTo>
                <a:lnTo>
                  <a:pt x="42133" y="336"/>
                </a:lnTo>
                <a:lnTo>
                  <a:pt x="42171" y="373"/>
                </a:lnTo>
                <a:lnTo>
                  <a:pt x="42319" y="429"/>
                </a:lnTo>
                <a:lnTo>
                  <a:pt x="42431" y="466"/>
                </a:lnTo>
                <a:lnTo>
                  <a:pt x="42543" y="504"/>
                </a:lnTo>
                <a:lnTo>
                  <a:pt x="42822" y="522"/>
                </a:lnTo>
                <a:lnTo>
                  <a:pt x="43083" y="522"/>
                </a:lnTo>
                <a:lnTo>
                  <a:pt x="43325" y="541"/>
                </a:lnTo>
                <a:lnTo>
                  <a:pt x="43548" y="541"/>
                </a:lnTo>
                <a:lnTo>
                  <a:pt x="43679" y="522"/>
                </a:lnTo>
                <a:lnTo>
                  <a:pt x="43716" y="504"/>
                </a:lnTo>
                <a:lnTo>
                  <a:pt x="43753" y="485"/>
                </a:lnTo>
                <a:lnTo>
                  <a:pt x="43790" y="429"/>
                </a:lnTo>
                <a:lnTo>
                  <a:pt x="43809" y="355"/>
                </a:lnTo>
                <a:lnTo>
                  <a:pt x="43790" y="336"/>
                </a:lnTo>
                <a:lnTo>
                  <a:pt x="43790" y="299"/>
                </a:lnTo>
                <a:lnTo>
                  <a:pt x="43753" y="280"/>
                </a:lnTo>
                <a:lnTo>
                  <a:pt x="43716" y="261"/>
                </a:lnTo>
                <a:lnTo>
                  <a:pt x="43474" y="206"/>
                </a:lnTo>
                <a:lnTo>
                  <a:pt x="43232" y="187"/>
                </a:lnTo>
                <a:close/>
                <a:moveTo>
                  <a:pt x="45094" y="150"/>
                </a:moveTo>
                <a:lnTo>
                  <a:pt x="44926" y="168"/>
                </a:lnTo>
                <a:lnTo>
                  <a:pt x="44777" y="187"/>
                </a:lnTo>
                <a:lnTo>
                  <a:pt x="44647" y="224"/>
                </a:lnTo>
                <a:lnTo>
                  <a:pt x="44610" y="261"/>
                </a:lnTo>
                <a:lnTo>
                  <a:pt x="44591" y="299"/>
                </a:lnTo>
                <a:lnTo>
                  <a:pt x="44572" y="336"/>
                </a:lnTo>
                <a:lnTo>
                  <a:pt x="44591" y="373"/>
                </a:lnTo>
                <a:lnTo>
                  <a:pt x="44610" y="410"/>
                </a:lnTo>
                <a:lnTo>
                  <a:pt x="44647" y="429"/>
                </a:lnTo>
                <a:lnTo>
                  <a:pt x="44758" y="466"/>
                </a:lnTo>
                <a:lnTo>
                  <a:pt x="44889" y="466"/>
                </a:lnTo>
                <a:lnTo>
                  <a:pt x="45187" y="485"/>
                </a:lnTo>
                <a:lnTo>
                  <a:pt x="45373" y="466"/>
                </a:lnTo>
                <a:lnTo>
                  <a:pt x="45596" y="504"/>
                </a:lnTo>
                <a:lnTo>
                  <a:pt x="45931" y="541"/>
                </a:lnTo>
                <a:lnTo>
                  <a:pt x="46229" y="541"/>
                </a:lnTo>
                <a:lnTo>
                  <a:pt x="46341" y="504"/>
                </a:lnTo>
                <a:lnTo>
                  <a:pt x="46378" y="466"/>
                </a:lnTo>
                <a:lnTo>
                  <a:pt x="46397" y="429"/>
                </a:lnTo>
                <a:lnTo>
                  <a:pt x="46415" y="373"/>
                </a:lnTo>
                <a:lnTo>
                  <a:pt x="46415" y="317"/>
                </a:lnTo>
                <a:lnTo>
                  <a:pt x="46397" y="280"/>
                </a:lnTo>
                <a:lnTo>
                  <a:pt x="46360" y="243"/>
                </a:lnTo>
                <a:lnTo>
                  <a:pt x="46267" y="187"/>
                </a:lnTo>
                <a:lnTo>
                  <a:pt x="46136" y="168"/>
                </a:lnTo>
                <a:lnTo>
                  <a:pt x="45987" y="150"/>
                </a:lnTo>
                <a:close/>
                <a:moveTo>
                  <a:pt x="2868" y="187"/>
                </a:moveTo>
                <a:lnTo>
                  <a:pt x="2663" y="206"/>
                </a:lnTo>
                <a:lnTo>
                  <a:pt x="2495" y="224"/>
                </a:lnTo>
                <a:lnTo>
                  <a:pt x="2347" y="224"/>
                </a:lnTo>
                <a:lnTo>
                  <a:pt x="2104" y="243"/>
                </a:lnTo>
                <a:lnTo>
                  <a:pt x="1974" y="280"/>
                </a:lnTo>
                <a:lnTo>
                  <a:pt x="1881" y="299"/>
                </a:lnTo>
                <a:lnTo>
                  <a:pt x="1825" y="355"/>
                </a:lnTo>
                <a:lnTo>
                  <a:pt x="1807" y="373"/>
                </a:lnTo>
                <a:lnTo>
                  <a:pt x="1788" y="410"/>
                </a:lnTo>
                <a:lnTo>
                  <a:pt x="1807" y="429"/>
                </a:lnTo>
                <a:lnTo>
                  <a:pt x="1825" y="466"/>
                </a:lnTo>
                <a:lnTo>
                  <a:pt x="1900" y="504"/>
                </a:lnTo>
                <a:lnTo>
                  <a:pt x="1993" y="541"/>
                </a:lnTo>
                <a:lnTo>
                  <a:pt x="2104" y="541"/>
                </a:lnTo>
                <a:lnTo>
                  <a:pt x="2328" y="559"/>
                </a:lnTo>
                <a:lnTo>
                  <a:pt x="2663" y="559"/>
                </a:lnTo>
                <a:lnTo>
                  <a:pt x="2961" y="541"/>
                </a:lnTo>
                <a:lnTo>
                  <a:pt x="3073" y="522"/>
                </a:lnTo>
                <a:lnTo>
                  <a:pt x="3184" y="466"/>
                </a:lnTo>
                <a:lnTo>
                  <a:pt x="3203" y="448"/>
                </a:lnTo>
                <a:lnTo>
                  <a:pt x="3222" y="410"/>
                </a:lnTo>
                <a:lnTo>
                  <a:pt x="3222" y="355"/>
                </a:lnTo>
                <a:lnTo>
                  <a:pt x="3203" y="299"/>
                </a:lnTo>
                <a:lnTo>
                  <a:pt x="3147" y="243"/>
                </a:lnTo>
                <a:lnTo>
                  <a:pt x="3073" y="206"/>
                </a:lnTo>
                <a:lnTo>
                  <a:pt x="2980" y="187"/>
                </a:lnTo>
                <a:close/>
                <a:moveTo>
                  <a:pt x="35114" y="113"/>
                </a:moveTo>
                <a:lnTo>
                  <a:pt x="34891" y="150"/>
                </a:lnTo>
                <a:lnTo>
                  <a:pt x="34798" y="168"/>
                </a:lnTo>
                <a:lnTo>
                  <a:pt x="34723" y="206"/>
                </a:lnTo>
                <a:lnTo>
                  <a:pt x="34612" y="299"/>
                </a:lnTo>
                <a:lnTo>
                  <a:pt x="34612" y="336"/>
                </a:lnTo>
                <a:lnTo>
                  <a:pt x="34612" y="355"/>
                </a:lnTo>
                <a:lnTo>
                  <a:pt x="34630" y="373"/>
                </a:lnTo>
                <a:lnTo>
                  <a:pt x="34649" y="392"/>
                </a:lnTo>
                <a:lnTo>
                  <a:pt x="34742" y="429"/>
                </a:lnTo>
                <a:lnTo>
                  <a:pt x="35003" y="448"/>
                </a:lnTo>
                <a:lnTo>
                  <a:pt x="35207" y="448"/>
                </a:lnTo>
                <a:lnTo>
                  <a:pt x="35412" y="485"/>
                </a:lnTo>
                <a:lnTo>
                  <a:pt x="35691" y="541"/>
                </a:lnTo>
                <a:lnTo>
                  <a:pt x="35822" y="559"/>
                </a:lnTo>
                <a:lnTo>
                  <a:pt x="35952" y="559"/>
                </a:lnTo>
                <a:lnTo>
                  <a:pt x="36045" y="541"/>
                </a:lnTo>
                <a:lnTo>
                  <a:pt x="36120" y="504"/>
                </a:lnTo>
                <a:lnTo>
                  <a:pt x="36176" y="466"/>
                </a:lnTo>
                <a:lnTo>
                  <a:pt x="36194" y="410"/>
                </a:lnTo>
                <a:lnTo>
                  <a:pt x="36194" y="373"/>
                </a:lnTo>
                <a:lnTo>
                  <a:pt x="36176" y="336"/>
                </a:lnTo>
                <a:lnTo>
                  <a:pt x="36138" y="299"/>
                </a:lnTo>
                <a:lnTo>
                  <a:pt x="36101" y="261"/>
                </a:lnTo>
                <a:lnTo>
                  <a:pt x="35989" y="224"/>
                </a:lnTo>
                <a:lnTo>
                  <a:pt x="35840" y="187"/>
                </a:lnTo>
                <a:lnTo>
                  <a:pt x="35710" y="168"/>
                </a:lnTo>
                <a:lnTo>
                  <a:pt x="35524" y="150"/>
                </a:lnTo>
                <a:lnTo>
                  <a:pt x="35338" y="131"/>
                </a:lnTo>
                <a:lnTo>
                  <a:pt x="35114" y="113"/>
                </a:lnTo>
                <a:close/>
                <a:moveTo>
                  <a:pt x="47849" y="206"/>
                </a:moveTo>
                <a:lnTo>
                  <a:pt x="47719" y="224"/>
                </a:lnTo>
                <a:lnTo>
                  <a:pt x="47495" y="261"/>
                </a:lnTo>
                <a:lnTo>
                  <a:pt x="47384" y="299"/>
                </a:lnTo>
                <a:lnTo>
                  <a:pt x="47328" y="355"/>
                </a:lnTo>
                <a:lnTo>
                  <a:pt x="47328" y="373"/>
                </a:lnTo>
                <a:lnTo>
                  <a:pt x="47328" y="392"/>
                </a:lnTo>
                <a:lnTo>
                  <a:pt x="47365" y="429"/>
                </a:lnTo>
                <a:lnTo>
                  <a:pt x="47421" y="448"/>
                </a:lnTo>
                <a:lnTo>
                  <a:pt x="47533" y="485"/>
                </a:lnTo>
                <a:lnTo>
                  <a:pt x="47737" y="522"/>
                </a:lnTo>
                <a:lnTo>
                  <a:pt x="47979" y="559"/>
                </a:lnTo>
                <a:lnTo>
                  <a:pt x="48221" y="578"/>
                </a:lnTo>
                <a:lnTo>
                  <a:pt x="48445" y="578"/>
                </a:lnTo>
                <a:lnTo>
                  <a:pt x="48519" y="559"/>
                </a:lnTo>
                <a:lnTo>
                  <a:pt x="48594" y="541"/>
                </a:lnTo>
                <a:lnTo>
                  <a:pt x="48631" y="504"/>
                </a:lnTo>
                <a:lnTo>
                  <a:pt x="48650" y="466"/>
                </a:lnTo>
                <a:lnTo>
                  <a:pt x="48631" y="410"/>
                </a:lnTo>
                <a:lnTo>
                  <a:pt x="48575" y="336"/>
                </a:lnTo>
                <a:lnTo>
                  <a:pt x="48501" y="280"/>
                </a:lnTo>
                <a:lnTo>
                  <a:pt x="48426" y="261"/>
                </a:lnTo>
                <a:lnTo>
                  <a:pt x="48221" y="224"/>
                </a:lnTo>
                <a:lnTo>
                  <a:pt x="48017" y="206"/>
                </a:lnTo>
                <a:close/>
                <a:moveTo>
                  <a:pt x="57940" y="113"/>
                </a:moveTo>
                <a:lnTo>
                  <a:pt x="57679" y="131"/>
                </a:lnTo>
                <a:lnTo>
                  <a:pt x="57586" y="150"/>
                </a:lnTo>
                <a:lnTo>
                  <a:pt x="57493" y="168"/>
                </a:lnTo>
                <a:lnTo>
                  <a:pt x="57419" y="224"/>
                </a:lnTo>
                <a:lnTo>
                  <a:pt x="57363" y="261"/>
                </a:lnTo>
                <a:lnTo>
                  <a:pt x="57344" y="317"/>
                </a:lnTo>
                <a:lnTo>
                  <a:pt x="57381" y="373"/>
                </a:lnTo>
                <a:lnTo>
                  <a:pt x="57437" y="410"/>
                </a:lnTo>
                <a:lnTo>
                  <a:pt x="57568" y="466"/>
                </a:lnTo>
                <a:lnTo>
                  <a:pt x="57847" y="504"/>
                </a:lnTo>
                <a:lnTo>
                  <a:pt x="58145" y="522"/>
                </a:lnTo>
                <a:lnTo>
                  <a:pt x="58443" y="541"/>
                </a:lnTo>
                <a:lnTo>
                  <a:pt x="58722" y="578"/>
                </a:lnTo>
                <a:lnTo>
                  <a:pt x="58815" y="578"/>
                </a:lnTo>
                <a:lnTo>
                  <a:pt x="58890" y="541"/>
                </a:lnTo>
                <a:lnTo>
                  <a:pt x="58908" y="504"/>
                </a:lnTo>
                <a:lnTo>
                  <a:pt x="58927" y="429"/>
                </a:lnTo>
                <a:lnTo>
                  <a:pt x="58890" y="373"/>
                </a:lnTo>
                <a:lnTo>
                  <a:pt x="58852" y="299"/>
                </a:lnTo>
                <a:lnTo>
                  <a:pt x="58796" y="243"/>
                </a:lnTo>
                <a:lnTo>
                  <a:pt x="58722" y="206"/>
                </a:lnTo>
                <a:lnTo>
                  <a:pt x="58610" y="168"/>
                </a:lnTo>
                <a:lnTo>
                  <a:pt x="58499" y="150"/>
                </a:lnTo>
                <a:lnTo>
                  <a:pt x="58219" y="113"/>
                </a:lnTo>
                <a:close/>
                <a:moveTo>
                  <a:pt x="65238" y="168"/>
                </a:moveTo>
                <a:lnTo>
                  <a:pt x="65071" y="187"/>
                </a:lnTo>
                <a:lnTo>
                  <a:pt x="64922" y="224"/>
                </a:lnTo>
                <a:lnTo>
                  <a:pt x="64791" y="280"/>
                </a:lnTo>
                <a:lnTo>
                  <a:pt x="64754" y="317"/>
                </a:lnTo>
                <a:lnTo>
                  <a:pt x="64736" y="355"/>
                </a:lnTo>
                <a:lnTo>
                  <a:pt x="64736" y="392"/>
                </a:lnTo>
                <a:lnTo>
                  <a:pt x="64754" y="410"/>
                </a:lnTo>
                <a:lnTo>
                  <a:pt x="64829" y="466"/>
                </a:lnTo>
                <a:lnTo>
                  <a:pt x="64940" y="485"/>
                </a:lnTo>
                <a:lnTo>
                  <a:pt x="65108" y="504"/>
                </a:lnTo>
                <a:lnTo>
                  <a:pt x="65406" y="522"/>
                </a:lnTo>
                <a:lnTo>
                  <a:pt x="65592" y="522"/>
                </a:lnTo>
                <a:lnTo>
                  <a:pt x="65834" y="541"/>
                </a:lnTo>
                <a:lnTo>
                  <a:pt x="66169" y="578"/>
                </a:lnTo>
                <a:lnTo>
                  <a:pt x="66504" y="578"/>
                </a:lnTo>
                <a:lnTo>
                  <a:pt x="66579" y="559"/>
                </a:lnTo>
                <a:lnTo>
                  <a:pt x="66616" y="541"/>
                </a:lnTo>
                <a:lnTo>
                  <a:pt x="66653" y="504"/>
                </a:lnTo>
                <a:lnTo>
                  <a:pt x="66672" y="466"/>
                </a:lnTo>
                <a:lnTo>
                  <a:pt x="66691" y="410"/>
                </a:lnTo>
                <a:lnTo>
                  <a:pt x="66672" y="355"/>
                </a:lnTo>
                <a:lnTo>
                  <a:pt x="66653" y="317"/>
                </a:lnTo>
                <a:lnTo>
                  <a:pt x="66597" y="280"/>
                </a:lnTo>
                <a:lnTo>
                  <a:pt x="66486" y="224"/>
                </a:lnTo>
                <a:lnTo>
                  <a:pt x="66337" y="187"/>
                </a:lnTo>
                <a:lnTo>
                  <a:pt x="66188" y="168"/>
                </a:lnTo>
                <a:close/>
                <a:moveTo>
                  <a:pt x="7560" y="206"/>
                </a:moveTo>
                <a:lnTo>
                  <a:pt x="7038" y="224"/>
                </a:lnTo>
                <a:lnTo>
                  <a:pt x="6908" y="243"/>
                </a:lnTo>
                <a:lnTo>
                  <a:pt x="6833" y="280"/>
                </a:lnTo>
                <a:lnTo>
                  <a:pt x="6778" y="317"/>
                </a:lnTo>
                <a:lnTo>
                  <a:pt x="6740" y="355"/>
                </a:lnTo>
                <a:lnTo>
                  <a:pt x="6722" y="410"/>
                </a:lnTo>
                <a:lnTo>
                  <a:pt x="6759" y="448"/>
                </a:lnTo>
                <a:lnTo>
                  <a:pt x="6852" y="485"/>
                </a:lnTo>
                <a:lnTo>
                  <a:pt x="7150" y="559"/>
                </a:lnTo>
                <a:lnTo>
                  <a:pt x="7448" y="597"/>
                </a:lnTo>
                <a:lnTo>
                  <a:pt x="7746" y="597"/>
                </a:lnTo>
                <a:lnTo>
                  <a:pt x="7913" y="578"/>
                </a:lnTo>
                <a:lnTo>
                  <a:pt x="8062" y="559"/>
                </a:lnTo>
                <a:lnTo>
                  <a:pt x="8174" y="522"/>
                </a:lnTo>
                <a:lnTo>
                  <a:pt x="8267" y="466"/>
                </a:lnTo>
                <a:lnTo>
                  <a:pt x="8323" y="410"/>
                </a:lnTo>
                <a:lnTo>
                  <a:pt x="8360" y="355"/>
                </a:lnTo>
                <a:lnTo>
                  <a:pt x="8360" y="317"/>
                </a:lnTo>
                <a:lnTo>
                  <a:pt x="8323" y="261"/>
                </a:lnTo>
                <a:lnTo>
                  <a:pt x="8230" y="243"/>
                </a:lnTo>
                <a:lnTo>
                  <a:pt x="8081" y="224"/>
                </a:lnTo>
                <a:lnTo>
                  <a:pt x="7560" y="206"/>
                </a:lnTo>
                <a:close/>
                <a:moveTo>
                  <a:pt x="10706" y="261"/>
                </a:moveTo>
                <a:lnTo>
                  <a:pt x="10576" y="280"/>
                </a:lnTo>
                <a:lnTo>
                  <a:pt x="10445" y="317"/>
                </a:lnTo>
                <a:lnTo>
                  <a:pt x="10334" y="355"/>
                </a:lnTo>
                <a:lnTo>
                  <a:pt x="10129" y="336"/>
                </a:lnTo>
                <a:lnTo>
                  <a:pt x="9794" y="317"/>
                </a:lnTo>
                <a:lnTo>
                  <a:pt x="9477" y="317"/>
                </a:lnTo>
                <a:lnTo>
                  <a:pt x="9384" y="336"/>
                </a:lnTo>
                <a:lnTo>
                  <a:pt x="9347" y="336"/>
                </a:lnTo>
                <a:lnTo>
                  <a:pt x="9328" y="355"/>
                </a:lnTo>
                <a:lnTo>
                  <a:pt x="9310" y="429"/>
                </a:lnTo>
                <a:lnTo>
                  <a:pt x="9328" y="485"/>
                </a:lnTo>
                <a:lnTo>
                  <a:pt x="9384" y="522"/>
                </a:lnTo>
                <a:lnTo>
                  <a:pt x="9459" y="559"/>
                </a:lnTo>
                <a:lnTo>
                  <a:pt x="9552" y="578"/>
                </a:lnTo>
                <a:lnTo>
                  <a:pt x="9663" y="597"/>
                </a:lnTo>
                <a:lnTo>
                  <a:pt x="10203" y="597"/>
                </a:lnTo>
                <a:lnTo>
                  <a:pt x="10464" y="578"/>
                </a:lnTo>
                <a:lnTo>
                  <a:pt x="10780" y="522"/>
                </a:lnTo>
                <a:lnTo>
                  <a:pt x="10836" y="504"/>
                </a:lnTo>
                <a:lnTo>
                  <a:pt x="10855" y="485"/>
                </a:lnTo>
                <a:lnTo>
                  <a:pt x="10874" y="448"/>
                </a:lnTo>
                <a:lnTo>
                  <a:pt x="10874" y="410"/>
                </a:lnTo>
                <a:lnTo>
                  <a:pt x="10855" y="336"/>
                </a:lnTo>
                <a:lnTo>
                  <a:pt x="10836" y="299"/>
                </a:lnTo>
                <a:lnTo>
                  <a:pt x="10799" y="261"/>
                </a:lnTo>
                <a:close/>
                <a:moveTo>
                  <a:pt x="32284" y="206"/>
                </a:moveTo>
                <a:lnTo>
                  <a:pt x="32173" y="224"/>
                </a:lnTo>
                <a:lnTo>
                  <a:pt x="32080" y="261"/>
                </a:lnTo>
                <a:lnTo>
                  <a:pt x="32061" y="280"/>
                </a:lnTo>
                <a:lnTo>
                  <a:pt x="32042" y="317"/>
                </a:lnTo>
                <a:lnTo>
                  <a:pt x="32042" y="373"/>
                </a:lnTo>
                <a:lnTo>
                  <a:pt x="32080" y="429"/>
                </a:lnTo>
                <a:lnTo>
                  <a:pt x="32154" y="466"/>
                </a:lnTo>
                <a:lnTo>
                  <a:pt x="32247" y="504"/>
                </a:lnTo>
                <a:lnTo>
                  <a:pt x="32471" y="559"/>
                </a:lnTo>
                <a:lnTo>
                  <a:pt x="32750" y="597"/>
                </a:lnTo>
                <a:lnTo>
                  <a:pt x="33290" y="597"/>
                </a:lnTo>
                <a:lnTo>
                  <a:pt x="33495" y="578"/>
                </a:lnTo>
                <a:lnTo>
                  <a:pt x="33606" y="559"/>
                </a:lnTo>
                <a:lnTo>
                  <a:pt x="33643" y="522"/>
                </a:lnTo>
                <a:lnTo>
                  <a:pt x="33662" y="485"/>
                </a:lnTo>
                <a:lnTo>
                  <a:pt x="33662" y="448"/>
                </a:lnTo>
                <a:lnTo>
                  <a:pt x="33643" y="429"/>
                </a:lnTo>
                <a:lnTo>
                  <a:pt x="33550" y="373"/>
                </a:lnTo>
                <a:lnTo>
                  <a:pt x="33401" y="336"/>
                </a:lnTo>
                <a:lnTo>
                  <a:pt x="33085" y="280"/>
                </a:lnTo>
                <a:lnTo>
                  <a:pt x="32880" y="261"/>
                </a:lnTo>
                <a:lnTo>
                  <a:pt x="32713" y="243"/>
                </a:lnTo>
                <a:lnTo>
                  <a:pt x="32433" y="206"/>
                </a:lnTo>
                <a:close/>
                <a:moveTo>
                  <a:pt x="53602" y="187"/>
                </a:moveTo>
                <a:lnTo>
                  <a:pt x="53360" y="206"/>
                </a:lnTo>
                <a:lnTo>
                  <a:pt x="53118" y="206"/>
                </a:lnTo>
                <a:lnTo>
                  <a:pt x="52857" y="224"/>
                </a:lnTo>
                <a:lnTo>
                  <a:pt x="52597" y="261"/>
                </a:lnTo>
                <a:lnTo>
                  <a:pt x="52485" y="280"/>
                </a:lnTo>
                <a:lnTo>
                  <a:pt x="52392" y="336"/>
                </a:lnTo>
                <a:lnTo>
                  <a:pt x="52280" y="410"/>
                </a:lnTo>
                <a:lnTo>
                  <a:pt x="52262" y="448"/>
                </a:lnTo>
                <a:lnTo>
                  <a:pt x="52262" y="466"/>
                </a:lnTo>
                <a:lnTo>
                  <a:pt x="52262" y="485"/>
                </a:lnTo>
                <a:lnTo>
                  <a:pt x="52280" y="522"/>
                </a:lnTo>
                <a:lnTo>
                  <a:pt x="52355" y="541"/>
                </a:lnTo>
                <a:lnTo>
                  <a:pt x="52466" y="559"/>
                </a:lnTo>
                <a:lnTo>
                  <a:pt x="52578" y="578"/>
                </a:lnTo>
                <a:lnTo>
                  <a:pt x="52783" y="578"/>
                </a:lnTo>
                <a:lnTo>
                  <a:pt x="53043" y="597"/>
                </a:lnTo>
                <a:lnTo>
                  <a:pt x="53323" y="615"/>
                </a:lnTo>
                <a:lnTo>
                  <a:pt x="53583" y="597"/>
                </a:lnTo>
                <a:lnTo>
                  <a:pt x="53714" y="559"/>
                </a:lnTo>
                <a:lnTo>
                  <a:pt x="53825" y="522"/>
                </a:lnTo>
                <a:lnTo>
                  <a:pt x="53881" y="504"/>
                </a:lnTo>
                <a:lnTo>
                  <a:pt x="53919" y="466"/>
                </a:lnTo>
                <a:lnTo>
                  <a:pt x="53937" y="429"/>
                </a:lnTo>
                <a:lnTo>
                  <a:pt x="53937" y="392"/>
                </a:lnTo>
                <a:lnTo>
                  <a:pt x="53900" y="317"/>
                </a:lnTo>
                <a:lnTo>
                  <a:pt x="53825" y="243"/>
                </a:lnTo>
                <a:lnTo>
                  <a:pt x="53788" y="224"/>
                </a:lnTo>
                <a:lnTo>
                  <a:pt x="53732" y="206"/>
                </a:lnTo>
                <a:lnTo>
                  <a:pt x="53602" y="187"/>
                </a:lnTo>
                <a:close/>
                <a:moveTo>
                  <a:pt x="83000" y="243"/>
                </a:moveTo>
                <a:lnTo>
                  <a:pt x="82814" y="261"/>
                </a:lnTo>
                <a:lnTo>
                  <a:pt x="82646" y="280"/>
                </a:lnTo>
                <a:lnTo>
                  <a:pt x="82516" y="336"/>
                </a:lnTo>
                <a:lnTo>
                  <a:pt x="82479" y="355"/>
                </a:lnTo>
                <a:lnTo>
                  <a:pt x="82479" y="392"/>
                </a:lnTo>
                <a:lnTo>
                  <a:pt x="82479" y="429"/>
                </a:lnTo>
                <a:lnTo>
                  <a:pt x="82535" y="448"/>
                </a:lnTo>
                <a:lnTo>
                  <a:pt x="82702" y="504"/>
                </a:lnTo>
                <a:lnTo>
                  <a:pt x="82963" y="541"/>
                </a:lnTo>
                <a:lnTo>
                  <a:pt x="83279" y="578"/>
                </a:lnTo>
                <a:lnTo>
                  <a:pt x="83875" y="615"/>
                </a:lnTo>
                <a:lnTo>
                  <a:pt x="84098" y="615"/>
                </a:lnTo>
                <a:lnTo>
                  <a:pt x="84229" y="597"/>
                </a:lnTo>
                <a:lnTo>
                  <a:pt x="84285" y="578"/>
                </a:lnTo>
                <a:lnTo>
                  <a:pt x="84322" y="541"/>
                </a:lnTo>
                <a:lnTo>
                  <a:pt x="84322" y="504"/>
                </a:lnTo>
                <a:lnTo>
                  <a:pt x="84322" y="466"/>
                </a:lnTo>
                <a:lnTo>
                  <a:pt x="84285" y="373"/>
                </a:lnTo>
                <a:lnTo>
                  <a:pt x="84229" y="317"/>
                </a:lnTo>
                <a:lnTo>
                  <a:pt x="84173" y="280"/>
                </a:lnTo>
                <a:lnTo>
                  <a:pt x="84098" y="261"/>
                </a:lnTo>
                <a:lnTo>
                  <a:pt x="83931" y="243"/>
                </a:lnTo>
                <a:close/>
                <a:moveTo>
                  <a:pt x="62650" y="206"/>
                </a:moveTo>
                <a:lnTo>
                  <a:pt x="62501" y="224"/>
                </a:lnTo>
                <a:lnTo>
                  <a:pt x="62371" y="243"/>
                </a:lnTo>
                <a:lnTo>
                  <a:pt x="62334" y="261"/>
                </a:lnTo>
                <a:lnTo>
                  <a:pt x="62297" y="299"/>
                </a:lnTo>
                <a:lnTo>
                  <a:pt x="62297" y="336"/>
                </a:lnTo>
                <a:lnTo>
                  <a:pt x="62334" y="392"/>
                </a:lnTo>
                <a:lnTo>
                  <a:pt x="62390" y="429"/>
                </a:lnTo>
                <a:lnTo>
                  <a:pt x="62483" y="466"/>
                </a:lnTo>
                <a:lnTo>
                  <a:pt x="62725" y="541"/>
                </a:lnTo>
                <a:lnTo>
                  <a:pt x="63041" y="597"/>
                </a:lnTo>
                <a:lnTo>
                  <a:pt x="63358" y="634"/>
                </a:lnTo>
                <a:lnTo>
                  <a:pt x="63656" y="634"/>
                </a:lnTo>
                <a:lnTo>
                  <a:pt x="63898" y="615"/>
                </a:lnTo>
                <a:lnTo>
                  <a:pt x="63991" y="597"/>
                </a:lnTo>
                <a:lnTo>
                  <a:pt x="64047" y="559"/>
                </a:lnTo>
                <a:lnTo>
                  <a:pt x="64084" y="522"/>
                </a:lnTo>
                <a:lnTo>
                  <a:pt x="64103" y="504"/>
                </a:lnTo>
                <a:lnTo>
                  <a:pt x="64103" y="466"/>
                </a:lnTo>
                <a:lnTo>
                  <a:pt x="64084" y="429"/>
                </a:lnTo>
                <a:lnTo>
                  <a:pt x="63991" y="392"/>
                </a:lnTo>
                <a:lnTo>
                  <a:pt x="63879" y="355"/>
                </a:lnTo>
                <a:lnTo>
                  <a:pt x="63600" y="299"/>
                </a:lnTo>
                <a:lnTo>
                  <a:pt x="63432" y="280"/>
                </a:lnTo>
                <a:lnTo>
                  <a:pt x="63209" y="261"/>
                </a:lnTo>
                <a:lnTo>
                  <a:pt x="62837" y="224"/>
                </a:lnTo>
                <a:lnTo>
                  <a:pt x="62650" y="206"/>
                </a:lnTo>
                <a:close/>
                <a:moveTo>
                  <a:pt x="559" y="224"/>
                </a:moveTo>
                <a:lnTo>
                  <a:pt x="410" y="261"/>
                </a:lnTo>
                <a:lnTo>
                  <a:pt x="299" y="280"/>
                </a:lnTo>
                <a:lnTo>
                  <a:pt x="94" y="280"/>
                </a:lnTo>
                <a:lnTo>
                  <a:pt x="56" y="299"/>
                </a:lnTo>
                <a:lnTo>
                  <a:pt x="38" y="336"/>
                </a:lnTo>
                <a:lnTo>
                  <a:pt x="19" y="392"/>
                </a:lnTo>
                <a:lnTo>
                  <a:pt x="1" y="448"/>
                </a:lnTo>
                <a:lnTo>
                  <a:pt x="1" y="504"/>
                </a:lnTo>
                <a:lnTo>
                  <a:pt x="38" y="559"/>
                </a:lnTo>
                <a:lnTo>
                  <a:pt x="112" y="597"/>
                </a:lnTo>
                <a:lnTo>
                  <a:pt x="205" y="634"/>
                </a:lnTo>
                <a:lnTo>
                  <a:pt x="336" y="652"/>
                </a:lnTo>
                <a:lnTo>
                  <a:pt x="596" y="652"/>
                </a:lnTo>
                <a:lnTo>
                  <a:pt x="652" y="615"/>
                </a:lnTo>
                <a:lnTo>
                  <a:pt x="690" y="597"/>
                </a:lnTo>
                <a:lnTo>
                  <a:pt x="727" y="541"/>
                </a:lnTo>
                <a:lnTo>
                  <a:pt x="764" y="485"/>
                </a:lnTo>
                <a:lnTo>
                  <a:pt x="783" y="429"/>
                </a:lnTo>
                <a:lnTo>
                  <a:pt x="764" y="336"/>
                </a:lnTo>
                <a:lnTo>
                  <a:pt x="745" y="280"/>
                </a:lnTo>
                <a:lnTo>
                  <a:pt x="708" y="243"/>
                </a:lnTo>
                <a:lnTo>
                  <a:pt x="634" y="224"/>
                </a:lnTo>
                <a:close/>
                <a:moveTo>
                  <a:pt x="67863" y="299"/>
                </a:moveTo>
                <a:lnTo>
                  <a:pt x="67696" y="317"/>
                </a:lnTo>
                <a:lnTo>
                  <a:pt x="67547" y="336"/>
                </a:lnTo>
                <a:lnTo>
                  <a:pt x="67454" y="373"/>
                </a:lnTo>
                <a:lnTo>
                  <a:pt x="67417" y="410"/>
                </a:lnTo>
                <a:lnTo>
                  <a:pt x="67398" y="429"/>
                </a:lnTo>
                <a:lnTo>
                  <a:pt x="67417" y="466"/>
                </a:lnTo>
                <a:lnTo>
                  <a:pt x="67454" y="504"/>
                </a:lnTo>
                <a:lnTo>
                  <a:pt x="67603" y="559"/>
                </a:lnTo>
                <a:lnTo>
                  <a:pt x="67845" y="597"/>
                </a:lnTo>
                <a:lnTo>
                  <a:pt x="68124" y="634"/>
                </a:lnTo>
                <a:lnTo>
                  <a:pt x="68403" y="652"/>
                </a:lnTo>
                <a:lnTo>
                  <a:pt x="68869" y="652"/>
                </a:lnTo>
                <a:lnTo>
                  <a:pt x="68981" y="634"/>
                </a:lnTo>
                <a:lnTo>
                  <a:pt x="69036" y="597"/>
                </a:lnTo>
                <a:lnTo>
                  <a:pt x="69074" y="578"/>
                </a:lnTo>
                <a:lnTo>
                  <a:pt x="69092" y="541"/>
                </a:lnTo>
                <a:lnTo>
                  <a:pt x="69074" y="522"/>
                </a:lnTo>
                <a:lnTo>
                  <a:pt x="68999" y="466"/>
                </a:lnTo>
                <a:lnTo>
                  <a:pt x="68887" y="410"/>
                </a:lnTo>
                <a:lnTo>
                  <a:pt x="68590" y="336"/>
                </a:lnTo>
                <a:lnTo>
                  <a:pt x="68403" y="317"/>
                </a:lnTo>
                <a:lnTo>
                  <a:pt x="68180" y="317"/>
                </a:lnTo>
                <a:lnTo>
                  <a:pt x="67863" y="299"/>
                </a:lnTo>
                <a:close/>
                <a:moveTo>
                  <a:pt x="56376" y="280"/>
                </a:moveTo>
                <a:lnTo>
                  <a:pt x="55129" y="299"/>
                </a:lnTo>
                <a:lnTo>
                  <a:pt x="54998" y="317"/>
                </a:lnTo>
                <a:lnTo>
                  <a:pt x="54887" y="336"/>
                </a:lnTo>
                <a:lnTo>
                  <a:pt x="54775" y="373"/>
                </a:lnTo>
                <a:lnTo>
                  <a:pt x="54719" y="410"/>
                </a:lnTo>
                <a:lnTo>
                  <a:pt x="54700" y="429"/>
                </a:lnTo>
                <a:lnTo>
                  <a:pt x="54682" y="466"/>
                </a:lnTo>
                <a:lnTo>
                  <a:pt x="54700" y="485"/>
                </a:lnTo>
                <a:lnTo>
                  <a:pt x="54719" y="504"/>
                </a:lnTo>
                <a:lnTo>
                  <a:pt x="54812" y="559"/>
                </a:lnTo>
                <a:lnTo>
                  <a:pt x="54961" y="615"/>
                </a:lnTo>
                <a:lnTo>
                  <a:pt x="55259" y="671"/>
                </a:lnTo>
                <a:lnTo>
                  <a:pt x="55892" y="671"/>
                </a:lnTo>
                <a:lnTo>
                  <a:pt x="56190" y="634"/>
                </a:lnTo>
                <a:lnTo>
                  <a:pt x="56358" y="615"/>
                </a:lnTo>
                <a:lnTo>
                  <a:pt x="56451" y="578"/>
                </a:lnTo>
                <a:lnTo>
                  <a:pt x="56488" y="559"/>
                </a:lnTo>
                <a:lnTo>
                  <a:pt x="56506" y="522"/>
                </a:lnTo>
                <a:lnTo>
                  <a:pt x="56525" y="429"/>
                </a:lnTo>
                <a:lnTo>
                  <a:pt x="56506" y="355"/>
                </a:lnTo>
                <a:lnTo>
                  <a:pt x="56451" y="299"/>
                </a:lnTo>
                <a:lnTo>
                  <a:pt x="56413" y="280"/>
                </a:lnTo>
                <a:close/>
                <a:moveTo>
                  <a:pt x="60323" y="206"/>
                </a:moveTo>
                <a:lnTo>
                  <a:pt x="60211" y="224"/>
                </a:lnTo>
                <a:lnTo>
                  <a:pt x="60118" y="243"/>
                </a:lnTo>
                <a:lnTo>
                  <a:pt x="60025" y="299"/>
                </a:lnTo>
                <a:lnTo>
                  <a:pt x="59951" y="373"/>
                </a:lnTo>
                <a:lnTo>
                  <a:pt x="59914" y="429"/>
                </a:lnTo>
                <a:lnTo>
                  <a:pt x="59932" y="466"/>
                </a:lnTo>
                <a:lnTo>
                  <a:pt x="59969" y="504"/>
                </a:lnTo>
                <a:lnTo>
                  <a:pt x="60044" y="522"/>
                </a:lnTo>
                <a:lnTo>
                  <a:pt x="60137" y="541"/>
                </a:lnTo>
                <a:lnTo>
                  <a:pt x="60323" y="559"/>
                </a:lnTo>
                <a:lnTo>
                  <a:pt x="60565" y="578"/>
                </a:lnTo>
                <a:lnTo>
                  <a:pt x="60863" y="634"/>
                </a:lnTo>
                <a:lnTo>
                  <a:pt x="61031" y="652"/>
                </a:lnTo>
                <a:lnTo>
                  <a:pt x="61161" y="671"/>
                </a:lnTo>
                <a:lnTo>
                  <a:pt x="61291" y="652"/>
                </a:lnTo>
                <a:lnTo>
                  <a:pt x="61329" y="634"/>
                </a:lnTo>
                <a:lnTo>
                  <a:pt x="61366" y="615"/>
                </a:lnTo>
                <a:lnTo>
                  <a:pt x="61403" y="559"/>
                </a:lnTo>
                <a:lnTo>
                  <a:pt x="61440" y="522"/>
                </a:lnTo>
                <a:lnTo>
                  <a:pt x="61440" y="466"/>
                </a:lnTo>
                <a:lnTo>
                  <a:pt x="61440" y="429"/>
                </a:lnTo>
                <a:lnTo>
                  <a:pt x="61422" y="392"/>
                </a:lnTo>
                <a:lnTo>
                  <a:pt x="61384" y="373"/>
                </a:lnTo>
                <a:lnTo>
                  <a:pt x="61291" y="317"/>
                </a:lnTo>
                <a:lnTo>
                  <a:pt x="61180" y="280"/>
                </a:lnTo>
                <a:lnTo>
                  <a:pt x="61049" y="261"/>
                </a:lnTo>
                <a:lnTo>
                  <a:pt x="60863" y="243"/>
                </a:lnTo>
                <a:lnTo>
                  <a:pt x="60677" y="206"/>
                </a:lnTo>
                <a:close/>
                <a:moveTo>
                  <a:pt x="71010" y="243"/>
                </a:moveTo>
                <a:lnTo>
                  <a:pt x="70768" y="261"/>
                </a:lnTo>
                <a:lnTo>
                  <a:pt x="70544" y="280"/>
                </a:lnTo>
                <a:lnTo>
                  <a:pt x="70321" y="299"/>
                </a:lnTo>
                <a:lnTo>
                  <a:pt x="70191" y="336"/>
                </a:lnTo>
                <a:lnTo>
                  <a:pt x="70079" y="373"/>
                </a:lnTo>
                <a:lnTo>
                  <a:pt x="70005" y="410"/>
                </a:lnTo>
                <a:lnTo>
                  <a:pt x="69986" y="429"/>
                </a:lnTo>
                <a:lnTo>
                  <a:pt x="69986" y="466"/>
                </a:lnTo>
                <a:lnTo>
                  <a:pt x="70005" y="485"/>
                </a:lnTo>
                <a:lnTo>
                  <a:pt x="70042" y="522"/>
                </a:lnTo>
                <a:lnTo>
                  <a:pt x="70191" y="578"/>
                </a:lnTo>
                <a:lnTo>
                  <a:pt x="70284" y="615"/>
                </a:lnTo>
                <a:lnTo>
                  <a:pt x="70414" y="634"/>
                </a:lnTo>
                <a:lnTo>
                  <a:pt x="70675" y="671"/>
                </a:lnTo>
                <a:lnTo>
                  <a:pt x="70935" y="671"/>
                </a:lnTo>
                <a:lnTo>
                  <a:pt x="71177" y="652"/>
                </a:lnTo>
                <a:lnTo>
                  <a:pt x="71326" y="615"/>
                </a:lnTo>
                <a:lnTo>
                  <a:pt x="71420" y="578"/>
                </a:lnTo>
                <a:lnTo>
                  <a:pt x="71513" y="522"/>
                </a:lnTo>
                <a:lnTo>
                  <a:pt x="71568" y="466"/>
                </a:lnTo>
                <a:lnTo>
                  <a:pt x="71587" y="448"/>
                </a:lnTo>
                <a:lnTo>
                  <a:pt x="71606" y="410"/>
                </a:lnTo>
                <a:lnTo>
                  <a:pt x="71587" y="392"/>
                </a:lnTo>
                <a:lnTo>
                  <a:pt x="71568" y="355"/>
                </a:lnTo>
                <a:lnTo>
                  <a:pt x="71475" y="299"/>
                </a:lnTo>
                <a:lnTo>
                  <a:pt x="71364" y="280"/>
                </a:lnTo>
                <a:lnTo>
                  <a:pt x="71252" y="261"/>
                </a:lnTo>
                <a:lnTo>
                  <a:pt x="71010" y="243"/>
                </a:lnTo>
                <a:close/>
                <a:moveTo>
                  <a:pt x="75478" y="243"/>
                </a:moveTo>
                <a:lnTo>
                  <a:pt x="75348" y="261"/>
                </a:lnTo>
                <a:lnTo>
                  <a:pt x="75218" y="299"/>
                </a:lnTo>
                <a:lnTo>
                  <a:pt x="75125" y="336"/>
                </a:lnTo>
                <a:lnTo>
                  <a:pt x="75031" y="410"/>
                </a:lnTo>
                <a:lnTo>
                  <a:pt x="74994" y="466"/>
                </a:lnTo>
                <a:lnTo>
                  <a:pt x="74994" y="485"/>
                </a:lnTo>
                <a:lnTo>
                  <a:pt x="75013" y="504"/>
                </a:lnTo>
                <a:lnTo>
                  <a:pt x="75069" y="541"/>
                </a:lnTo>
                <a:lnTo>
                  <a:pt x="75143" y="578"/>
                </a:lnTo>
                <a:lnTo>
                  <a:pt x="75236" y="597"/>
                </a:lnTo>
                <a:lnTo>
                  <a:pt x="75422" y="615"/>
                </a:lnTo>
                <a:lnTo>
                  <a:pt x="75702" y="652"/>
                </a:lnTo>
                <a:lnTo>
                  <a:pt x="76000" y="671"/>
                </a:lnTo>
                <a:lnTo>
                  <a:pt x="76279" y="652"/>
                </a:lnTo>
                <a:lnTo>
                  <a:pt x="76428" y="652"/>
                </a:lnTo>
                <a:lnTo>
                  <a:pt x="76558" y="615"/>
                </a:lnTo>
                <a:lnTo>
                  <a:pt x="76614" y="597"/>
                </a:lnTo>
                <a:lnTo>
                  <a:pt x="76651" y="578"/>
                </a:lnTo>
                <a:lnTo>
                  <a:pt x="76651" y="541"/>
                </a:lnTo>
                <a:lnTo>
                  <a:pt x="76670" y="504"/>
                </a:lnTo>
                <a:lnTo>
                  <a:pt x="76633" y="429"/>
                </a:lnTo>
                <a:lnTo>
                  <a:pt x="76595" y="355"/>
                </a:lnTo>
                <a:lnTo>
                  <a:pt x="76558" y="317"/>
                </a:lnTo>
                <a:lnTo>
                  <a:pt x="76502" y="299"/>
                </a:lnTo>
                <a:lnTo>
                  <a:pt x="76391" y="261"/>
                </a:lnTo>
                <a:lnTo>
                  <a:pt x="76149" y="261"/>
                </a:lnTo>
                <a:lnTo>
                  <a:pt x="75906" y="243"/>
                </a:lnTo>
                <a:close/>
                <a:moveTo>
                  <a:pt x="78755" y="224"/>
                </a:moveTo>
                <a:lnTo>
                  <a:pt x="78476" y="243"/>
                </a:lnTo>
                <a:lnTo>
                  <a:pt x="78271" y="280"/>
                </a:lnTo>
                <a:lnTo>
                  <a:pt x="78122" y="299"/>
                </a:lnTo>
                <a:lnTo>
                  <a:pt x="77861" y="336"/>
                </a:lnTo>
                <a:lnTo>
                  <a:pt x="77731" y="373"/>
                </a:lnTo>
                <a:lnTo>
                  <a:pt x="77619" y="410"/>
                </a:lnTo>
                <a:lnTo>
                  <a:pt x="77563" y="466"/>
                </a:lnTo>
                <a:lnTo>
                  <a:pt x="77545" y="504"/>
                </a:lnTo>
                <a:lnTo>
                  <a:pt x="77526" y="522"/>
                </a:lnTo>
                <a:lnTo>
                  <a:pt x="77545" y="559"/>
                </a:lnTo>
                <a:lnTo>
                  <a:pt x="77563" y="597"/>
                </a:lnTo>
                <a:lnTo>
                  <a:pt x="77657" y="634"/>
                </a:lnTo>
                <a:lnTo>
                  <a:pt x="77750" y="652"/>
                </a:lnTo>
                <a:lnTo>
                  <a:pt x="77880" y="671"/>
                </a:lnTo>
                <a:lnTo>
                  <a:pt x="78122" y="652"/>
                </a:lnTo>
                <a:lnTo>
                  <a:pt x="78476" y="652"/>
                </a:lnTo>
                <a:lnTo>
                  <a:pt x="78792" y="634"/>
                </a:lnTo>
                <a:lnTo>
                  <a:pt x="78941" y="597"/>
                </a:lnTo>
                <a:lnTo>
                  <a:pt x="79053" y="559"/>
                </a:lnTo>
                <a:lnTo>
                  <a:pt x="79109" y="522"/>
                </a:lnTo>
                <a:lnTo>
                  <a:pt x="79127" y="485"/>
                </a:lnTo>
                <a:lnTo>
                  <a:pt x="79146" y="448"/>
                </a:lnTo>
                <a:lnTo>
                  <a:pt x="79146" y="392"/>
                </a:lnTo>
                <a:lnTo>
                  <a:pt x="79127" y="336"/>
                </a:lnTo>
                <a:lnTo>
                  <a:pt x="79109" y="299"/>
                </a:lnTo>
                <a:lnTo>
                  <a:pt x="79072" y="261"/>
                </a:lnTo>
                <a:lnTo>
                  <a:pt x="79016" y="243"/>
                </a:lnTo>
                <a:lnTo>
                  <a:pt x="78904" y="224"/>
                </a:lnTo>
                <a:close/>
                <a:moveTo>
                  <a:pt x="72853" y="261"/>
                </a:moveTo>
                <a:lnTo>
                  <a:pt x="72667" y="299"/>
                </a:lnTo>
                <a:lnTo>
                  <a:pt x="72537" y="317"/>
                </a:lnTo>
                <a:lnTo>
                  <a:pt x="72481" y="355"/>
                </a:lnTo>
                <a:lnTo>
                  <a:pt x="72462" y="392"/>
                </a:lnTo>
                <a:lnTo>
                  <a:pt x="72481" y="410"/>
                </a:lnTo>
                <a:lnTo>
                  <a:pt x="72518" y="448"/>
                </a:lnTo>
                <a:lnTo>
                  <a:pt x="72592" y="504"/>
                </a:lnTo>
                <a:lnTo>
                  <a:pt x="72723" y="541"/>
                </a:lnTo>
                <a:lnTo>
                  <a:pt x="72890" y="578"/>
                </a:lnTo>
                <a:lnTo>
                  <a:pt x="73132" y="634"/>
                </a:lnTo>
                <a:lnTo>
                  <a:pt x="73393" y="671"/>
                </a:lnTo>
                <a:lnTo>
                  <a:pt x="73654" y="690"/>
                </a:lnTo>
                <a:lnTo>
                  <a:pt x="73914" y="671"/>
                </a:lnTo>
                <a:lnTo>
                  <a:pt x="73989" y="652"/>
                </a:lnTo>
                <a:lnTo>
                  <a:pt x="74045" y="615"/>
                </a:lnTo>
                <a:lnTo>
                  <a:pt x="74101" y="559"/>
                </a:lnTo>
                <a:lnTo>
                  <a:pt x="74138" y="504"/>
                </a:lnTo>
                <a:lnTo>
                  <a:pt x="74156" y="448"/>
                </a:lnTo>
                <a:lnTo>
                  <a:pt x="74138" y="392"/>
                </a:lnTo>
                <a:lnTo>
                  <a:pt x="74082" y="355"/>
                </a:lnTo>
                <a:lnTo>
                  <a:pt x="73989" y="336"/>
                </a:lnTo>
                <a:lnTo>
                  <a:pt x="73430" y="280"/>
                </a:lnTo>
                <a:lnTo>
                  <a:pt x="73132" y="261"/>
                </a:lnTo>
                <a:close/>
                <a:moveTo>
                  <a:pt x="80393" y="261"/>
                </a:moveTo>
                <a:lnTo>
                  <a:pt x="80282" y="280"/>
                </a:lnTo>
                <a:lnTo>
                  <a:pt x="80170" y="299"/>
                </a:lnTo>
                <a:lnTo>
                  <a:pt x="80040" y="336"/>
                </a:lnTo>
                <a:lnTo>
                  <a:pt x="79947" y="373"/>
                </a:lnTo>
                <a:lnTo>
                  <a:pt x="79891" y="429"/>
                </a:lnTo>
                <a:lnTo>
                  <a:pt x="79872" y="448"/>
                </a:lnTo>
                <a:lnTo>
                  <a:pt x="79891" y="485"/>
                </a:lnTo>
                <a:lnTo>
                  <a:pt x="79909" y="504"/>
                </a:lnTo>
                <a:lnTo>
                  <a:pt x="79947" y="541"/>
                </a:lnTo>
                <a:lnTo>
                  <a:pt x="80114" y="615"/>
                </a:lnTo>
                <a:lnTo>
                  <a:pt x="80226" y="634"/>
                </a:lnTo>
                <a:lnTo>
                  <a:pt x="80375" y="652"/>
                </a:lnTo>
                <a:lnTo>
                  <a:pt x="80673" y="671"/>
                </a:lnTo>
                <a:lnTo>
                  <a:pt x="81231" y="671"/>
                </a:lnTo>
                <a:lnTo>
                  <a:pt x="81548" y="690"/>
                </a:lnTo>
                <a:lnTo>
                  <a:pt x="81734" y="671"/>
                </a:lnTo>
                <a:lnTo>
                  <a:pt x="81808" y="652"/>
                </a:lnTo>
                <a:lnTo>
                  <a:pt x="81846" y="615"/>
                </a:lnTo>
                <a:lnTo>
                  <a:pt x="81883" y="541"/>
                </a:lnTo>
                <a:lnTo>
                  <a:pt x="81883" y="448"/>
                </a:lnTo>
                <a:lnTo>
                  <a:pt x="81846" y="373"/>
                </a:lnTo>
                <a:lnTo>
                  <a:pt x="81827" y="355"/>
                </a:lnTo>
                <a:lnTo>
                  <a:pt x="81771" y="336"/>
                </a:lnTo>
                <a:lnTo>
                  <a:pt x="81436" y="280"/>
                </a:lnTo>
                <a:lnTo>
                  <a:pt x="81082" y="261"/>
                </a:lnTo>
                <a:close/>
                <a:moveTo>
                  <a:pt x="88846" y="261"/>
                </a:moveTo>
                <a:lnTo>
                  <a:pt x="88604" y="280"/>
                </a:lnTo>
                <a:lnTo>
                  <a:pt x="88436" y="317"/>
                </a:lnTo>
                <a:lnTo>
                  <a:pt x="88269" y="336"/>
                </a:lnTo>
                <a:lnTo>
                  <a:pt x="88064" y="373"/>
                </a:lnTo>
                <a:lnTo>
                  <a:pt x="87952" y="392"/>
                </a:lnTo>
                <a:lnTo>
                  <a:pt x="87859" y="429"/>
                </a:lnTo>
                <a:lnTo>
                  <a:pt x="87785" y="485"/>
                </a:lnTo>
                <a:lnTo>
                  <a:pt x="87748" y="541"/>
                </a:lnTo>
                <a:lnTo>
                  <a:pt x="87748" y="578"/>
                </a:lnTo>
                <a:lnTo>
                  <a:pt x="87766" y="615"/>
                </a:lnTo>
                <a:lnTo>
                  <a:pt x="87785" y="634"/>
                </a:lnTo>
                <a:lnTo>
                  <a:pt x="87822" y="671"/>
                </a:lnTo>
                <a:lnTo>
                  <a:pt x="87934" y="690"/>
                </a:lnTo>
                <a:lnTo>
                  <a:pt x="88045" y="708"/>
                </a:lnTo>
                <a:lnTo>
                  <a:pt x="88306" y="708"/>
                </a:lnTo>
                <a:lnTo>
                  <a:pt x="88455" y="690"/>
                </a:lnTo>
                <a:lnTo>
                  <a:pt x="88641" y="690"/>
                </a:lnTo>
                <a:lnTo>
                  <a:pt x="88883" y="671"/>
                </a:lnTo>
                <a:lnTo>
                  <a:pt x="88995" y="634"/>
                </a:lnTo>
                <a:lnTo>
                  <a:pt x="89088" y="597"/>
                </a:lnTo>
                <a:lnTo>
                  <a:pt x="89125" y="559"/>
                </a:lnTo>
                <a:lnTo>
                  <a:pt x="89144" y="522"/>
                </a:lnTo>
                <a:lnTo>
                  <a:pt x="89163" y="485"/>
                </a:lnTo>
                <a:lnTo>
                  <a:pt x="89163" y="429"/>
                </a:lnTo>
                <a:lnTo>
                  <a:pt x="89163" y="392"/>
                </a:lnTo>
                <a:lnTo>
                  <a:pt x="89125" y="336"/>
                </a:lnTo>
                <a:lnTo>
                  <a:pt x="89107" y="317"/>
                </a:lnTo>
                <a:lnTo>
                  <a:pt x="89051" y="299"/>
                </a:lnTo>
                <a:lnTo>
                  <a:pt x="88958" y="261"/>
                </a:lnTo>
                <a:close/>
                <a:moveTo>
                  <a:pt x="86184" y="299"/>
                </a:moveTo>
                <a:lnTo>
                  <a:pt x="85849" y="336"/>
                </a:lnTo>
                <a:lnTo>
                  <a:pt x="85551" y="373"/>
                </a:lnTo>
                <a:lnTo>
                  <a:pt x="85346" y="373"/>
                </a:lnTo>
                <a:lnTo>
                  <a:pt x="85234" y="392"/>
                </a:lnTo>
                <a:lnTo>
                  <a:pt x="85122" y="429"/>
                </a:lnTo>
                <a:lnTo>
                  <a:pt x="85029" y="466"/>
                </a:lnTo>
                <a:lnTo>
                  <a:pt x="85011" y="485"/>
                </a:lnTo>
                <a:lnTo>
                  <a:pt x="84992" y="504"/>
                </a:lnTo>
                <a:lnTo>
                  <a:pt x="84992" y="541"/>
                </a:lnTo>
                <a:lnTo>
                  <a:pt x="84992" y="578"/>
                </a:lnTo>
                <a:lnTo>
                  <a:pt x="85029" y="634"/>
                </a:lnTo>
                <a:lnTo>
                  <a:pt x="85085" y="671"/>
                </a:lnTo>
                <a:lnTo>
                  <a:pt x="85178" y="727"/>
                </a:lnTo>
                <a:lnTo>
                  <a:pt x="85290" y="746"/>
                </a:lnTo>
                <a:lnTo>
                  <a:pt x="85420" y="764"/>
                </a:lnTo>
                <a:lnTo>
                  <a:pt x="85551" y="764"/>
                </a:lnTo>
                <a:lnTo>
                  <a:pt x="86053" y="727"/>
                </a:lnTo>
                <a:lnTo>
                  <a:pt x="86370" y="727"/>
                </a:lnTo>
                <a:lnTo>
                  <a:pt x="86537" y="708"/>
                </a:lnTo>
                <a:lnTo>
                  <a:pt x="86686" y="652"/>
                </a:lnTo>
                <a:lnTo>
                  <a:pt x="86779" y="597"/>
                </a:lnTo>
                <a:lnTo>
                  <a:pt x="86873" y="504"/>
                </a:lnTo>
                <a:lnTo>
                  <a:pt x="86910" y="466"/>
                </a:lnTo>
                <a:lnTo>
                  <a:pt x="86910" y="410"/>
                </a:lnTo>
                <a:lnTo>
                  <a:pt x="86873" y="373"/>
                </a:lnTo>
                <a:lnTo>
                  <a:pt x="86798" y="336"/>
                </a:lnTo>
                <a:lnTo>
                  <a:pt x="86649" y="299"/>
                </a:lnTo>
                <a:close/>
                <a:moveTo>
                  <a:pt x="90689" y="280"/>
                </a:moveTo>
                <a:lnTo>
                  <a:pt x="90503" y="299"/>
                </a:lnTo>
                <a:lnTo>
                  <a:pt x="90354" y="317"/>
                </a:lnTo>
                <a:lnTo>
                  <a:pt x="90261" y="373"/>
                </a:lnTo>
                <a:lnTo>
                  <a:pt x="90205" y="410"/>
                </a:lnTo>
                <a:lnTo>
                  <a:pt x="90168" y="466"/>
                </a:lnTo>
                <a:lnTo>
                  <a:pt x="90168" y="522"/>
                </a:lnTo>
                <a:lnTo>
                  <a:pt x="90187" y="559"/>
                </a:lnTo>
                <a:lnTo>
                  <a:pt x="90242" y="615"/>
                </a:lnTo>
                <a:lnTo>
                  <a:pt x="90298" y="652"/>
                </a:lnTo>
                <a:lnTo>
                  <a:pt x="90373" y="671"/>
                </a:lnTo>
                <a:lnTo>
                  <a:pt x="90522" y="708"/>
                </a:lnTo>
                <a:lnTo>
                  <a:pt x="90671" y="727"/>
                </a:lnTo>
                <a:lnTo>
                  <a:pt x="90820" y="783"/>
                </a:lnTo>
                <a:lnTo>
                  <a:pt x="90894" y="801"/>
                </a:lnTo>
                <a:lnTo>
                  <a:pt x="90931" y="820"/>
                </a:lnTo>
                <a:lnTo>
                  <a:pt x="90968" y="801"/>
                </a:lnTo>
                <a:lnTo>
                  <a:pt x="91006" y="764"/>
                </a:lnTo>
                <a:lnTo>
                  <a:pt x="91043" y="727"/>
                </a:lnTo>
                <a:lnTo>
                  <a:pt x="91062" y="671"/>
                </a:lnTo>
                <a:lnTo>
                  <a:pt x="91080" y="615"/>
                </a:lnTo>
                <a:lnTo>
                  <a:pt x="91080" y="559"/>
                </a:lnTo>
                <a:lnTo>
                  <a:pt x="91062" y="504"/>
                </a:lnTo>
                <a:lnTo>
                  <a:pt x="91043" y="448"/>
                </a:lnTo>
                <a:lnTo>
                  <a:pt x="91006" y="392"/>
                </a:lnTo>
                <a:lnTo>
                  <a:pt x="90950" y="336"/>
                </a:lnTo>
                <a:lnTo>
                  <a:pt x="90857" y="317"/>
                </a:lnTo>
                <a:lnTo>
                  <a:pt x="90782" y="299"/>
                </a:lnTo>
                <a:lnTo>
                  <a:pt x="90689" y="280"/>
                </a:lnTo>
                <a:close/>
                <a:moveTo>
                  <a:pt x="90838" y="1416"/>
                </a:moveTo>
                <a:lnTo>
                  <a:pt x="90782" y="1472"/>
                </a:lnTo>
                <a:lnTo>
                  <a:pt x="90726" y="1565"/>
                </a:lnTo>
                <a:lnTo>
                  <a:pt x="90708" y="1658"/>
                </a:lnTo>
                <a:lnTo>
                  <a:pt x="90708" y="1770"/>
                </a:lnTo>
                <a:lnTo>
                  <a:pt x="90726" y="2012"/>
                </a:lnTo>
                <a:lnTo>
                  <a:pt x="90782" y="2254"/>
                </a:lnTo>
                <a:lnTo>
                  <a:pt x="90820" y="2477"/>
                </a:lnTo>
                <a:lnTo>
                  <a:pt x="90838" y="2700"/>
                </a:lnTo>
                <a:lnTo>
                  <a:pt x="90857" y="2812"/>
                </a:lnTo>
                <a:lnTo>
                  <a:pt x="90894" y="2924"/>
                </a:lnTo>
                <a:lnTo>
                  <a:pt x="90931" y="2998"/>
                </a:lnTo>
                <a:lnTo>
                  <a:pt x="90968" y="3017"/>
                </a:lnTo>
                <a:lnTo>
                  <a:pt x="90987" y="3017"/>
                </a:lnTo>
                <a:lnTo>
                  <a:pt x="91024" y="2998"/>
                </a:lnTo>
                <a:lnTo>
                  <a:pt x="91062" y="2961"/>
                </a:lnTo>
                <a:lnTo>
                  <a:pt x="91136" y="2849"/>
                </a:lnTo>
                <a:lnTo>
                  <a:pt x="91192" y="2719"/>
                </a:lnTo>
                <a:lnTo>
                  <a:pt x="91229" y="2589"/>
                </a:lnTo>
                <a:lnTo>
                  <a:pt x="91229" y="2440"/>
                </a:lnTo>
                <a:lnTo>
                  <a:pt x="91229" y="2291"/>
                </a:lnTo>
                <a:lnTo>
                  <a:pt x="91211" y="1974"/>
                </a:lnTo>
                <a:lnTo>
                  <a:pt x="91155" y="1714"/>
                </a:lnTo>
                <a:lnTo>
                  <a:pt x="91080" y="1583"/>
                </a:lnTo>
                <a:lnTo>
                  <a:pt x="91024" y="1509"/>
                </a:lnTo>
                <a:lnTo>
                  <a:pt x="90968" y="1453"/>
                </a:lnTo>
                <a:lnTo>
                  <a:pt x="90913" y="1416"/>
                </a:lnTo>
                <a:close/>
                <a:moveTo>
                  <a:pt x="299" y="1565"/>
                </a:moveTo>
                <a:lnTo>
                  <a:pt x="224" y="1583"/>
                </a:lnTo>
                <a:lnTo>
                  <a:pt x="168" y="1621"/>
                </a:lnTo>
                <a:lnTo>
                  <a:pt x="150" y="1658"/>
                </a:lnTo>
                <a:lnTo>
                  <a:pt x="131" y="1714"/>
                </a:lnTo>
                <a:lnTo>
                  <a:pt x="131" y="2012"/>
                </a:lnTo>
                <a:lnTo>
                  <a:pt x="131" y="2309"/>
                </a:lnTo>
                <a:lnTo>
                  <a:pt x="187" y="2905"/>
                </a:lnTo>
                <a:lnTo>
                  <a:pt x="205" y="3129"/>
                </a:lnTo>
                <a:lnTo>
                  <a:pt x="224" y="3240"/>
                </a:lnTo>
                <a:lnTo>
                  <a:pt x="243" y="3333"/>
                </a:lnTo>
                <a:lnTo>
                  <a:pt x="280" y="3389"/>
                </a:lnTo>
                <a:lnTo>
                  <a:pt x="299" y="3389"/>
                </a:lnTo>
                <a:lnTo>
                  <a:pt x="317" y="3371"/>
                </a:lnTo>
                <a:lnTo>
                  <a:pt x="373" y="3315"/>
                </a:lnTo>
                <a:lnTo>
                  <a:pt x="447" y="3166"/>
                </a:lnTo>
                <a:lnTo>
                  <a:pt x="485" y="3036"/>
                </a:lnTo>
                <a:lnTo>
                  <a:pt x="503" y="2905"/>
                </a:lnTo>
                <a:lnTo>
                  <a:pt x="522" y="2607"/>
                </a:lnTo>
                <a:lnTo>
                  <a:pt x="522" y="2309"/>
                </a:lnTo>
                <a:lnTo>
                  <a:pt x="503" y="2030"/>
                </a:lnTo>
                <a:lnTo>
                  <a:pt x="485" y="1807"/>
                </a:lnTo>
                <a:lnTo>
                  <a:pt x="447" y="1676"/>
                </a:lnTo>
                <a:lnTo>
                  <a:pt x="429" y="1621"/>
                </a:lnTo>
                <a:lnTo>
                  <a:pt x="392" y="1602"/>
                </a:lnTo>
                <a:lnTo>
                  <a:pt x="299" y="1565"/>
                </a:lnTo>
                <a:close/>
                <a:moveTo>
                  <a:pt x="91062" y="4022"/>
                </a:moveTo>
                <a:lnTo>
                  <a:pt x="91024" y="4041"/>
                </a:lnTo>
                <a:lnTo>
                  <a:pt x="90968" y="4078"/>
                </a:lnTo>
                <a:lnTo>
                  <a:pt x="90931" y="4134"/>
                </a:lnTo>
                <a:lnTo>
                  <a:pt x="90894" y="4208"/>
                </a:lnTo>
                <a:lnTo>
                  <a:pt x="90857" y="4395"/>
                </a:lnTo>
                <a:lnTo>
                  <a:pt x="90820" y="4637"/>
                </a:lnTo>
                <a:lnTo>
                  <a:pt x="90820" y="4879"/>
                </a:lnTo>
                <a:lnTo>
                  <a:pt x="90820" y="5121"/>
                </a:lnTo>
                <a:lnTo>
                  <a:pt x="90857" y="5307"/>
                </a:lnTo>
                <a:lnTo>
                  <a:pt x="90894" y="5363"/>
                </a:lnTo>
                <a:lnTo>
                  <a:pt x="90913" y="5400"/>
                </a:lnTo>
                <a:lnTo>
                  <a:pt x="90968" y="5419"/>
                </a:lnTo>
                <a:lnTo>
                  <a:pt x="91006" y="5419"/>
                </a:lnTo>
                <a:lnTo>
                  <a:pt x="91062" y="5363"/>
                </a:lnTo>
                <a:lnTo>
                  <a:pt x="91099" y="5288"/>
                </a:lnTo>
                <a:lnTo>
                  <a:pt x="91136" y="5195"/>
                </a:lnTo>
                <a:lnTo>
                  <a:pt x="91155" y="5084"/>
                </a:lnTo>
                <a:lnTo>
                  <a:pt x="91192" y="4879"/>
                </a:lnTo>
                <a:lnTo>
                  <a:pt x="91211" y="4711"/>
                </a:lnTo>
                <a:lnTo>
                  <a:pt x="91211" y="4544"/>
                </a:lnTo>
                <a:lnTo>
                  <a:pt x="91211" y="4395"/>
                </a:lnTo>
                <a:lnTo>
                  <a:pt x="91192" y="4264"/>
                </a:lnTo>
                <a:lnTo>
                  <a:pt x="91173" y="4134"/>
                </a:lnTo>
                <a:lnTo>
                  <a:pt x="91117" y="4041"/>
                </a:lnTo>
                <a:lnTo>
                  <a:pt x="91099" y="4022"/>
                </a:lnTo>
                <a:close/>
                <a:moveTo>
                  <a:pt x="261" y="4171"/>
                </a:moveTo>
                <a:lnTo>
                  <a:pt x="224" y="4190"/>
                </a:lnTo>
                <a:lnTo>
                  <a:pt x="187" y="4208"/>
                </a:lnTo>
                <a:lnTo>
                  <a:pt x="150" y="4246"/>
                </a:lnTo>
                <a:lnTo>
                  <a:pt x="131" y="4302"/>
                </a:lnTo>
                <a:lnTo>
                  <a:pt x="112" y="4413"/>
                </a:lnTo>
                <a:lnTo>
                  <a:pt x="112" y="4562"/>
                </a:lnTo>
                <a:lnTo>
                  <a:pt x="131" y="4842"/>
                </a:lnTo>
                <a:lnTo>
                  <a:pt x="150" y="5046"/>
                </a:lnTo>
                <a:lnTo>
                  <a:pt x="150" y="5214"/>
                </a:lnTo>
                <a:lnTo>
                  <a:pt x="168" y="5493"/>
                </a:lnTo>
                <a:lnTo>
                  <a:pt x="187" y="5642"/>
                </a:lnTo>
                <a:lnTo>
                  <a:pt x="224" y="5754"/>
                </a:lnTo>
                <a:lnTo>
                  <a:pt x="280" y="5828"/>
                </a:lnTo>
                <a:lnTo>
                  <a:pt x="317" y="5866"/>
                </a:lnTo>
                <a:lnTo>
                  <a:pt x="373" y="5866"/>
                </a:lnTo>
                <a:lnTo>
                  <a:pt x="410" y="5828"/>
                </a:lnTo>
                <a:lnTo>
                  <a:pt x="447" y="5735"/>
                </a:lnTo>
                <a:lnTo>
                  <a:pt x="466" y="5605"/>
                </a:lnTo>
                <a:lnTo>
                  <a:pt x="485" y="5437"/>
                </a:lnTo>
                <a:lnTo>
                  <a:pt x="466" y="5102"/>
                </a:lnTo>
                <a:lnTo>
                  <a:pt x="466" y="4879"/>
                </a:lnTo>
                <a:lnTo>
                  <a:pt x="466" y="4711"/>
                </a:lnTo>
                <a:lnTo>
                  <a:pt x="447" y="4469"/>
                </a:lnTo>
                <a:lnTo>
                  <a:pt x="429" y="4357"/>
                </a:lnTo>
                <a:lnTo>
                  <a:pt x="392" y="4246"/>
                </a:lnTo>
                <a:lnTo>
                  <a:pt x="336" y="4190"/>
                </a:lnTo>
                <a:lnTo>
                  <a:pt x="317" y="4171"/>
                </a:lnTo>
                <a:close/>
                <a:moveTo>
                  <a:pt x="91062" y="6331"/>
                </a:moveTo>
                <a:lnTo>
                  <a:pt x="90987" y="6350"/>
                </a:lnTo>
                <a:lnTo>
                  <a:pt x="90931" y="6387"/>
                </a:lnTo>
                <a:lnTo>
                  <a:pt x="90894" y="6480"/>
                </a:lnTo>
                <a:lnTo>
                  <a:pt x="90838" y="6592"/>
                </a:lnTo>
                <a:lnTo>
                  <a:pt x="90782" y="6871"/>
                </a:lnTo>
                <a:lnTo>
                  <a:pt x="90745" y="7206"/>
                </a:lnTo>
                <a:lnTo>
                  <a:pt x="90745" y="7541"/>
                </a:lnTo>
                <a:lnTo>
                  <a:pt x="90764" y="7858"/>
                </a:lnTo>
                <a:lnTo>
                  <a:pt x="90801" y="8007"/>
                </a:lnTo>
                <a:lnTo>
                  <a:pt x="90838" y="8118"/>
                </a:lnTo>
                <a:lnTo>
                  <a:pt x="90894" y="8211"/>
                </a:lnTo>
                <a:lnTo>
                  <a:pt x="90950" y="8249"/>
                </a:lnTo>
                <a:lnTo>
                  <a:pt x="90987" y="8267"/>
                </a:lnTo>
                <a:lnTo>
                  <a:pt x="91006" y="8249"/>
                </a:lnTo>
                <a:lnTo>
                  <a:pt x="91043" y="8230"/>
                </a:lnTo>
                <a:lnTo>
                  <a:pt x="91062" y="8174"/>
                </a:lnTo>
                <a:lnTo>
                  <a:pt x="91099" y="8044"/>
                </a:lnTo>
                <a:lnTo>
                  <a:pt x="91117" y="7895"/>
                </a:lnTo>
                <a:lnTo>
                  <a:pt x="91136" y="7578"/>
                </a:lnTo>
                <a:lnTo>
                  <a:pt x="91155" y="7392"/>
                </a:lnTo>
                <a:lnTo>
                  <a:pt x="91192" y="7150"/>
                </a:lnTo>
                <a:lnTo>
                  <a:pt x="91229" y="6796"/>
                </a:lnTo>
                <a:lnTo>
                  <a:pt x="91229" y="6629"/>
                </a:lnTo>
                <a:lnTo>
                  <a:pt x="91192" y="6480"/>
                </a:lnTo>
                <a:lnTo>
                  <a:pt x="91173" y="6424"/>
                </a:lnTo>
                <a:lnTo>
                  <a:pt x="91155" y="6368"/>
                </a:lnTo>
                <a:lnTo>
                  <a:pt x="91099" y="6350"/>
                </a:lnTo>
                <a:lnTo>
                  <a:pt x="91062" y="6331"/>
                </a:lnTo>
                <a:close/>
                <a:moveTo>
                  <a:pt x="336" y="6703"/>
                </a:moveTo>
                <a:lnTo>
                  <a:pt x="280" y="6722"/>
                </a:lnTo>
                <a:lnTo>
                  <a:pt x="243" y="6815"/>
                </a:lnTo>
                <a:lnTo>
                  <a:pt x="224" y="6927"/>
                </a:lnTo>
                <a:lnTo>
                  <a:pt x="205" y="7113"/>
                </a:lnTo>
                <a:lnTo>
                  <a:pt x="187" y="7634"/>
                </a:lnTo>
                <a:lnTo>
                  <a:pt x="205" y="7895"/>
                </a:lnTo>
                <a:lnTo>
                  <a:pt x="224" y="8137"/>
                </a:lnTo>
                <a:lnTo>
                  <a:pt x="280" y="8304"/>
                </a:lnTo>
                <a:lnTo>
                  <a:pt x="299" y="8342"/>
                </a:lnTo>
                <a:lnTo>
                  <a:pt x="336" y="8379"/>
                </a:lnTo>
                <a:lnTo>
                  <a:pt x="373" y="8360"/>
                </a:lnTo>
                <a:lnTo>
                  <a:pt x="392" y="8342"/>
                </a:lnTo>
                <a:lnTo>
                  <a:pt x="447" y="8249"/>
                </a:lnTo>
                <a:lnTo>
                  <a:pt x="466" y="8118"/>
                </a:lnTo>
                <a:lnTo>
                  <a:pt x="503" y="7969"/>
                </a:lnTo>
                <a:lnTo>
                  <a:pt x="522" y="7653"/>
                </a:lnTo>
                <a:lnTo>
                  <a:pt x="522" y="7485"/>
                </a:lnTo>
                <a:lnTo>
                  <a:pt x="541" y="7225"/>
                </a:lnTo>
                <a:lnTo>
                  <a:pt x="541" y="7094"/>
                </a:lnTo>
                <a:lnTo>
                  <a:pt x="522" y="6964"/>
                </a:lnTo>
                <a:lnTo>
                  <a:pt x="485" y="6871"/>
                </a:lnTo>
                <a:lnTo>
                  <a:pt x="410" y="6759"/>
                </a:lnTo>
                <a:lnTo>
                  <a:pt x="373" y="6722"/>
                </a:lnTo>
                <a:lnTo>
                  <a:pt x="336" y="6703"/>
                </a:lnTo>
                <a:close/>
                <a:moveTo>
                  <a:pt x="91006" y="8882"/>
                </a:moveTo>
                <a:lnTo>
                  <a:pt x="90968" y="8900"/>
                </a:lnTo>
                <a:lnTo>
                  <a:pt x="90931" y="8937"/>
                </a:lnTo>
                <a:lnTo>
                  <a:pt x="90913" y="8993"/>
                </a:lnTo>
                <a:lnTo>
                  <a:pt x="90894" y="9105"/>
                </a:lnTo>
                <a:lnTo>
                  <a:pt x="90894" y="9347"/>
                </a:lnTo>
                <a:lnTo>
                  <a:pt x="90931" y="9943"/>
                </a:lnTo>
                <a:lnTo>
                  <a:pt x="90950" y="10259"/>
                </a:lnTo>
                <a:lnTo>
                  <a:pt x="91006" y="10520"/>
                </a:lnTo>
                <a:lnTo>
                  <a:pt x="91062" y="10688"/>
                </a:lnTo>
                <a:lnTo>
                  <a:pt x="91080" y="10743"/>
                </a:lnTo>
                <a:lnTo>
                  <a:pt x="91117" y="10743"/>
                </a:lnTo>
                <a:lnTo>
                  <a:pt x="91155" y="10725"/>
                </a:lnTo>
                <a:lnTo>
                  <a:pt x="91173" y="10688"/>
                </a:lnTo>
                <a:lnTo>
                  <a:pt x="91229" y="10576"/>
                </a:lnTo>
                <a:lnTo>
                  <a:pt x="91248" y="10408"/>
                </a:lnTo>
                <a:lnTo>
                  <a:pt x="91266" y="10222"/>
                </a:lnTo>
                <a:lnTo>
                  <a:pt x="91266" y="9850"/>
                </a:lnTo>
                <a:lnTo>
                  <a:pt x="91266" y="9608"/>
                </a:lnTo>
                <a:lnTo>
                  <a:pt x="91266" y="9291"/>
                </a:lnTo>
                <a:lnTo>
                  <a:pt x="91248" y="9105"/>
                </a:lnTo>
                <a:lnTo>
                  <a:pt x="91229" y="9049"/>
                </a:lnTo>
                <a:lnTo>
                  <a:pt x="91192" y="8993"/>
                </a:lnTo>
                <a:lnTo>
                  <a:pt x="91136" y="8937"/>
                </a:lnTo>
                <a:lnTo>
                  <a:pt x="91043" y="8882"/>
                </a:lnTo>
                <a:close/>
                <a:moveTo>
                  <a:pt x="354" y="9198"/>
                </a:moveTo>
                <a:lnTo>
                  <a:pt x="336" y="9217"/>
                </a:lnTo>
                <a:lnTo>
                  <a:pt x="299" y="9273"/>
                </a:lnTo>
                <a:lnTo>
                  <a:pt x="261" y="9366"/>
                </a:lnTo>
                <a:lnTo>
                  <a:pt x="261" y="9589"/>
                </a:lnTo>
                <a:lnTo>
                  <a:pt x="261" y="9757"/>
                </a:lnTo>
                <a:lnTo>
                  <a:pt x="261" y="10334"/>
                </a:lnTo>
                <a:lnTo>
                  <a:pt x="280" y="10632"/>
                </a:lnTo>
                <a:lnTo>
                  <a:pt x="317" y="10911"/>
                </a:lnTo>
                <a:lnTo>
                  <a:pt x="336" y="10948"/>
                </a:lnTo>
                <a:lnTo>
                  <a:pt x="373" y="10967"/>
                </a:lnTo>
                <a:lnTo>
                  <a:pt x="392" y="10930"/>
                </a:lnTo>
                <a:lnTo>
                  <a:pt x="429" y="10892"/>
                </a:lnTo>
                <a:lnTo>
                  <a:pt x="503" y="10762"/>
                </a:lnTo>
                <a:lnTo>
                  <a:pt x="522" y="10688"/>
                </a:lnTo>
                <a:lnTo>
                  <a:pt x="578" y="10427"/>
                </a:lnTo>
                <a:lnTo>
                  <a:pt x="596" y="10166"/>
                </a:lnTo>
                <a:lnTo>
                  <a:pt x="596" y="9961"/>
                </a:lnTo>
                <a:lnTo>
                  <a:pt x="615" y="9682"/>
                </a:lnTo>
                <a:lnTo>
                  <a:pt x="596" y="9552"/>
                </a:lnTo>
                <a:lnTo>
                  <a:pt x="578" y="9422"/>
                </a:lnTo>
                <a:lnTo>
                  <a:pt x="541" y="9310"/>
                </a:lnTo>
                <a:lnTo>
                  <a:pt x="485" y="9235"/>
                </a:lnTo>
                <a:lnTo>
                  <a:pt x="429" y="9217"/>
                </a:lnTo>
                <a:lnTo>
                  <a:pt x="392" y="9198"/>
                </a:lnTo>
                <a:close/>
                <a:moveTo>
                  <a:pt x="90968" y="11321"/>
                </a:moveTo>
                <a:lnTo>
                  <a:pt x="90894" y="11358"/>
                </a:lnTo>
                <a:lnTo>
                  <a:pt x="90857" y="11414"/>
                </a:lnTo>
                <a:lnTo>
                  <a:pt x="90838" y="11488"/>
                </a:lnTo>
                <a:lnTo>
                  <a:pt x="90820" y="11656"/>
                </a:lnTo>
                <a:lnTo>
                  <a:pt x="90838" y="11991"/>
                </a:lnTo>
                <a:lnTo>
                  <a:pt x="90838" y="12549"/>
                </a:lnTo>
                <a:lnTo>
                  <a:pt x="90838" y="12847"/>
                </a:lnTo>
                <a:lnTo>
                  <a:pt x="90875" y="12978"/>
                </a:lnTo>
                <a:lnTo>
                  <a:pt x="90894" y="13108"/>
                </a:lnTo>
                <a:lnTo>
                  <a:pt x="90968" y="13257"/>
                </a:lnTo>
                <a:lnTo>
                  <a:pt x="91006" y="13313"/>
                </a:lnTo>
                <a:lnTo>
                  <a:pt x="91024" y="13331"/>
                </a:lnTo>
                <a:lnTo>
                  <a:pt x="91080" y="13331"/>
                </a:lnTo>
                <a:lnTo>
                  <a:pt x="91136" y="13275"/>
                </a:lnTo>
                <a:lnTo>
                  <a:pt x="91173" y="13164"/>
                </a:lnTo>
                <a:lnTo>
                  <a:pt x="91211" y="13052"/>
                </a:lnTo>
                <a:lnTo>
                  <a:pt x="91229" y="12922"/>
                </a:lnTo>
                <a:lnTo>
                  <a:pt x="91248" y="12829"/>
                </a:lnTo>
                <a:lnTo>
                  <a:pt x="91248" y="12121"/>
                </a:lnTo>
                <a:lnTo>
                  <a:pt x="91229" y="11767"/>
                </a:lnTo>
                <a:lnTo>
                  <a:pt x="91173" y="11432"/>
                </a:lnTo>
                <a:lnTo>
                  <a:pt x="91155" y="11395"/>
                </a:lnTo>
                <a:lnTo>
                  <a:pt x="91136" y="11358"/>
                </a:lnTo>
                <a:lnTo>
                  <a:pt x="91062" y="11321"/>
                </a:lnTo>
                <a:close/>
                <a:moveTo>
                  <a:pt x="280" y="11786"/>
                </a:moveTo>
                <a:lnTo>
                  <a:pt x="224" y="11805"/>
                </a:lnTo>
                <a:lnTo>
                  <a:pt x="187" y="11823"/>
                </a:lnTo>
                <a:lnTo>
                  <a:pt x="150" y="11842"/>
                </a:lnTo>
                <a:lnTo>
                  <a:pt x="131" y="11898"/>
                </a:lnTo>
                <a:lnTo>
                  <a:pt x="112" y="11991"/>
                </a:lnTo>
                <a:lnTo>
                  <a:pt x="94" y="12121"/>
                </a:lnTo>
                <a:lnTo>
                  <a:pt x="112" y="12270"/>
                </a:lnTo>
                <a:lnTo>
                  <a:pt x="168" y="12568"/>
                </a:lnTo>
                <a:lnTo>
                  <a:pt x="205" y="12773"/>
                </a:lnTo>
                <a:lnTo>
                  <a:pt x="205" y="12959"/>
                </a:lnTo>
                <a:lnTo>
                  <a:pt x="224" y="13182"/>
                </a:lnTo>
                <a:lnTo>
                  <a:pt x="243" y="13294"/>
                </a:lnTo>
                <a:lnTo>
                  <a:pt x="280" y="13350"/>
                </a:lnTo>
                <a:lnTo>
                  <a:pt x="299" y="13369"/>
                </a:lnTo>
                <a:lnTo>
                  <a:pt x="336" y="13369"/>
                </a:lnTo>
                <a:lnTo>
                  <a:pt x="373" y="13350"/>
                </a:lnTo>
                <a:lnTo>
                  <a:pt x="410" y="13313"/>
                </a:lnTo>
                <a:lnTo>
                  <a:pt x="466" y="13238"/>
                </a:lnTo>
                <a:lnTo>
                  <a:pt x="503" y="13145"/>
                </a:lnTo>
                <a:lnTo>
                  <a:pt x="522" y="13015"/>
                </a:lnTo>
                <a:lnTo>
                  <a:pt x="541" y="12903"/>
                </a:lnTo>
                <a:lnTo>
                  <a:pt x="522" y="12642"/>
                </a:lnTo>
                <a:lnTo>
                  <a:pt x="503" y="12456"/>
                </a:lnTo>
                <a:lnTo>
                  <a:pt x="503" y="12270"/>
                </a:lnTo>
                <a:lnTo>
                  <a:pt x="485" y="12140"/>
                </a:lnTo>
                <a:lnTo>
                  <a:pt x="447" y="12028"/>
                </a:lnTo>
                <a:lnTo>
                  <a:pt x="410" y="11916"/>
                </a:lnTo>
                <a:lnTo>
                  <a:pt x="354" y="11823"/>
                </a:lnTo>
                <a:lnTo>
                  <a:pt x="317" y="11805"/>
                </a:lnTo>
                <a:lnTo>
                  <a:pt x="280" y="11786"/>
                </a:lnTo>
                <a:close/>
                <a:moveTo>
                  <a:pt x="91099" y="14039"/>
                </a:moveTo>
                <a:lnTo>
                  <a:pt x="91062" y="14057"/>
                </a:lnTo>
                <a:lnTo>
                  <a:pt x="91006" y="14095"/>
                </a:lnTo>
                <a:lnTo>
                  <a:pt x="90987" y="14151"/>
                </a:lnTo>
                <a:lnTo>
                  <a:pt x="90950" y="14225"/>
                </a:lnTo>
                <a:lnTo>
                  <a:pt x="90913" y="14430"/>
                </a:lnTo>
                <a:lnTo>
                  <a:pt x="90875" y="14690"/>
                </a:lnTo>
                <a:lnTo>
                  <a:pt x="90857" y="14970"/>
                </a:lnTo>
                <a:lnTo>
                  <a:pt x="90857" y="15249"/>
                </a:lnTo>
                <a:lnTo>
                  <a:pt x="90894" y="15472"/>
                </a:lnTo>
                <a:lnTo>
                  <a:pt x="90913" y="15547"/>
                </a:lnTo>
                <a:lnTo>
                  <a:pt x="90950" y="15603"/>
                </a:lnTo>
                <a:lnTo>
                  <a:pt x="90987" y="15640"/>
                </a:lnTo>
                <a:lnTo>
                  <a:pt x="91024" y="15640"/>
                </a:lnTo>
                <a:lnTo>
                  <a:pt x="91080" y="15603"/>
                </a:lnTo>
                <a:lnTo>
                  <a:pt x="91136" y="15510"/>
                </a:lnTo>
                <a:lnTo>
                  <a:pt x="91155" y="15417"/>
                </a:lnTo>
                <a:lnTo>
                  <a:pt x="91192" y="15286"/>
                </a:lnTo>
                <a:lnTo>
                  <a:pt x="91211" y="15044"/>
                </a:lnTo>
                <a:lnTo>
                  <a:pt x="91229" y="14877"/>
                </a:lnTo>
                <a:lnTo>
                  <a:pt x="91248" y="14672"/>
                </a:lnTo>
                <a:lnTo>
                  <a:pt x="91229" y="14337"/>
                </a:lnTo>
                <a:lnTo>
                  <a:pt x="91211" y="14188"/>
                </a:lnTo>
                <a:lnTo>
                  <a:pt x="91155" y="14076"/>
                </a:lnTo>
                <a:lnTo>
                  <a:pt x="91136" y="14039"/>
                </a:lnTo>
                <a:close/>
                <a:moveTo>
                  <a:pt x="187" y="14318"/>
                </a:moveTo>
                <a:lnTo>
                  <a:pt x="150" y="14337"/>
                </a:lnTo>
                <a:lnTo>
                  <a:pt x="94" y="14355"/>
                </a:lnTo>
                <a:lnTo>
                  <a:pt x="75" y="14393"/>
                </a:lnTo>
                <a:lnTo>
                  <a:pt x="38" y="14448"/>
                </a:lnTo>
                <a:lnTo>
                  <a:pt x="19" y="14579"/>
                </a:lnTo>
                <a:lnTo>
                  <a:pt x="19" y="14728"/>
                </a:lnTo>
                <a:lnTo>
                  <a:pt x="56" y="15044"/>
                </a:lnTo>
                <a:lnTo>
                  <a:pt x="75" y="15249"/>
                </a:lnTo>
                <a:lnTo>
                  <a:pt x="94" y="15417"/>
                </a:lnTo>
                <a:lnTo>
                  <a:pt x="131" y="15640"/>
                </a:lnTo>
                <a:lnTo>
                  <a:pt x="150" y="15752"/>
                </a:lnTo>
                <a:lnTo>
                  <a:pt x="205" y="15863"/>
                </a:lnTo>
                <a:lnTo>
                  <a:pt x="261" y="15919"/>
                </a:lnTo>
                <a:lnTo>
                  <a:pt x="280" y="15938"/>
                </a:lnTo>
                <a:lnTo>
                  <a:pt x="317" y="15938"/>
                </a:lnTo>
                <a:lnTo>
                  <a:pt x="354" y="15919"/>
                </a:lnTo>
                <a:lnTo>
                  <a:pt x="392" y="15901"/>
                </a:lnTo>
                <a:lnTo>
                  <a:pt x="429" y="15826"/>
                </a:lnTo>
                <a:lnTo>
                  <a:pt x="447" y="15733"/>
                </a:lnTo>
                <a:lnTo>
                  <a:pt x="447" y="15621"/>
                </a:lnTo>
                <a:lnTo>
                  <a:pt x="429" y="15379"/>
                </a:lnTo>
                <a:lnTo>
                  <a:pt x="392" y="15230"/>
                </a:lnTo>
                <a:lnTo>
                  <a:pt x="410" y="15026"/>
                </a:lnTo>
                <a:lnTo>
                  <a:pt x="392" y="14709"/>
                </a:lnTo>
                <a:lnTo>
                  <a:pt x="373" y="14560"/>
                </a:lnTo>
                <a:lnTo>
                  <a:pt x="336" y="14448"/>
                </a:lnTo>
                <a:lnTo>
                  <a:pt x="317" y="14393"/>
                </a:lnTo>
                <a:lnTo>
                  <a:pt x="280" y="14355"/>
                </a:lnTo>
                <a:lnTo>
                  <a:pt x="243" y="14337"/>
                </a:lnTo>
                <a:lnTo>
                  <a:pt x="187" y="14318"/>
                </a:lnTo>
                <a:close/>
                <a:moveTo>
                  <a:pt x="91062" y="16552"/>
                </a:moveTo>
                <a:lnTo>
                  <a:pt x="91006" y="16571"/>
                </a:lnTo>
                <a:lnTo>
                  <a:pt x="90950" y="16627"/>
                </a:lnTo>
                <a:lnTo>
                  <a:pt x="90931" y="16701"/>
                </a:lnTo>
                <a:lnTo>
                  <a:pt x="90894" y="16813"/>
                </a:lnTo>
                <a:lnTo>
                  <a:pt x="90875" y="16943"/>
                </a:lnTo>
                <a:lnTo>
                  <a:pt x="90857" y="17241"/>
                </a:lnTo>
                <a:lnTo>
                  <a:pt x="90875" y="17558"/>
                </a:lnTo>
                <a:lnTo>
                  <a:pt x="90913" y="17837"/>
                </a:lnTo>
                <a:lnTo>
                  <a:pt x="90950" y="18079"/>
                </a:lnTo>
                <a:lnTo>
                  <a:pt x="91006" y="18228"/>
                </a:lnTo>
                <a:lnTo>
                  <a:pt x="91024" y="18247"/>
                </a:lnTo>
                <a:lnTo>
                  <a:pt x="91043" y="18265"/>
                </a:lnTo>
                <a:lnTo>
                  <a:pt x="91080" y="18247"/>
                </a:lnTo>
                <a:lnTo>
                  <a:pt x="91099" y="18209"/>
                </a:lnTo>
                <a:lnTo>
                  <a:pt x="91136" y="18116"/>
                </a:lnTo>
                <a:lnTo>
                  <a:pt x="91173" y="17986"/>
                </a:lnTo>
                <a:lnTo>
                  <a:pt x="91229" y="17707"/>
                </a:lnTo>
                <a:lnTo>
                  <a:pt x="91248" y="17576"/>
                </a:lnTo>
                <a:lnTo>
                  <a:pt x="91266" y="17353"/>
                </a:lnTo>
                <a:lnTo>
                  <a:pt x="91266" y="17055"/>
                </a:lnTo>
                <a:lnTo>
                  <a:pt x="91266" y="16906"/>
                </a:lnTo>
                <a:lnTo>
                  <a:pt x="91248" y="16757"/>
                </a:lnTo>
                <a:lnTo>
                  <a:pt x="91192" y="16645"/>
                </a:lnTo>
                <a:lnTo>
                  <a:pt x="91173" y="16608"/>
                </a:lnTo>
                <a:lnTo>
                  <a:pt x="91136" y="16571"/>
                </a:lnTo>
                <a:lnTo>
                  <a:pt x="91062" y="16552"/>
                </a:lnTo>
                <a:close/>
                <a:moveTo>
                  <a:pt x="429" y="16776"/>
                </a:moveTo>
                <a:lnTo>
                  <a:pt x="410" y="16794"/>
                </a:lnTo>
                <a:lnTo>
                  <a:pt x="354" y="16850"/>
                </a:lnTo>
                <a:lnTo>
                  <a:pt x="299" y="16943"/>
                </a:lnTo>
                <a:lnTo>
                  <a:pt x="243" y="17204"/>
                </a:lnTo>
                <a:lnTo>
                  <a:pt x="205" y="17371"/>
                </a:lnTo>
                <a:lnTo>
                  <a:pt x="205" y="17595"/>
                </a:lnTo>
                <a:lnTo>
                  <a:pt x="187" y="17893"/>
                </a:lnTo>
                <a:lnTo>
                  <a:pt x="187" y="18060"/>
                </a:lnTo>
                <a:lnTo>
                  <a:pt x="205" y="18191"/>
                </a:lnTo>
                <a:lnTo>
                  <a:pt x="243" y="18302"/>
                </a:lnTo>
                <a:lnTo>
                  <a:pt x="280" y="18395"/>
                </a:lnTo>
                <a:lnTo>
                  <a:pt x="354" y="18451"/>
                </a:lnTo>
                <a:lnTo>
                  <a:pt x="373" y="18470"/>
                </a:lnTo>
                <a:lnTo>
                  <a:pt x="410" y="18451"/>
                </a:lnTo>
                <a:lnTo>
                  <a:pt x="447" y="18414"/>
                </a:lnTo>
                <a:lnTo>
                  <a:pt x="466" y="18340"/>
                </a:lnTo>
                <a:lnTo>
                  <a:pt x="503" y="18135"/>
                </a:lnTo>
                <a:lnTo>
                  <a:pt x="522" y="17930"/>
                </a:lnTo>
                <a:lnTo>
                  <a:pt x="541" y="17688"/>
                </a:lnTo>
                <a:lnTo>
                  <a:pt x="578" y="17409"/>
                </a:lnTo>
                <a:lnTo>
                  <a:pt x="559" y="17129"/>
                </a:lnTo>
                <a:lnTo>
                  <a:pt x="541" y="16999"/>
                </a:lnTo>
                <a:lnTo>
                  <a:pt x="503" y="16887"/>
                </a:lnTo>
                <a:lnTo>
                  <a:pt x="485" y="16832"/>
                </a:lnTo>
                <a:lnTo>
                  <a:pt x="447" y="16794"/>
                </a:lnTo>
                <a:lnTo>
                  <a:pt x="429" y="16776"/>
                </a:lnTo>
                <a:close/>
                <a:moveTo>
                  <a:pt x="90950" y="19066"/>
                </a:moveTo>
                <a:lnTo>
                  <a:pt x="90875" y="19103"/>
                </a:lnTo>
                <a:lnTo>
                  <a:pt x="90838" y="19177"/>
                </a:lnTo>
                <a:lnTo>
                  <a:pt x="90820" y="19271"/>
                </a:lnTo>
                <a:lnTo>
                  <a:pt x="90820" y="19401"/>
                </a:lnTo>
                <a:lnTo>
                  <a:pt x="90820" y="19531"/>
                </a:lnTo>
                <a:lnTo>
                  <a:pt x="90857" y="19810"/>
                </a:lnTo>
                <a:lnTo>
                  <a:pt x="90875" y="19997"/>
                </a:lnTo>
                <a:lnTo>
                  <a:pt x="90913" y="20239"/>
                </a:lnTo>
                <a:lnTo>
                  <a:pt x="90968" y="20499"/>
                </a:lnTo>
                <a:lnTo>
                  <a:pt x="90987" y="20592"/>
                </a:lnTo>
                <a:lnTo>
                  <a:pt x="91062" y="20723"/>
                </a:lnTo>
                <a:lnTo>
                  <a:pt x="91099" y="20779"/>
                </a:lnTo>
                <a:lnTo>
                  <a:pt x="91136" y="20797"/>
                </a:lnTo>
                <a:lnTo>
                  <a:pt x="91173" y="20797"/>
                </a:lnTo>
                <a:lnTo>
                  <a:pt x="91192" y="20741"/>
                </a:lnTo>
                <a:lnTo>
                  <a:pt x="91211" y="20592"/>
                </a:lnTo>
                <a:lnTo>
                  <a:pt x="91211" y="20350"/>
                </a:lnTo>
                <a:lnTo>
                  <a:pt x="91229" y="20034"/>
                </a:lnTo>
                <a:lnTo>
                  <a:pt x="91211" y="19717"/>
                </a:lnTo>
                <a:lnTo>
                  <a:pt x="91173" y="19419"/>
                </a:lnTo>
                <a:lnTo>
                  <a:pt x="91136" y="19289"/>
                </a:lnTo>
                <a:lnTo>
                  <a:pt x="91099" y="19177"/>
                </a:lnTo>
                <a:lnTo>
                  <a:pt x="91062" y="19103"/>
                </a:lnTo>
                <a:lnTo>
                  <a:pt x="91006" y="19066"/>
                </a:lnTo>
                <a:close/>
                <a:moveTo>
                  <a:pt x="336" y="19308"/>
                </a:moveTo>
                <a:lnTo>
                  <a:pt x="317" y="19326"/>
                </a:lnTo>
                <a:lnTo>
                  <a:pt x="280" y="19345"/>
                </a:lnTo>
                <a:lnTo>
                  <a:pt x="243" y="19438"/>
                </a:lnTo>
                <a:lnTo>
                  <a:pt x="205" y="19568"/>
                </a:lnTo>
                <a:lnTo>
                  <a:pt x="150" y="19866"/>
                </a:lnTo>
                <a:lnTo>
                  <a:pt x="150" y="20052"/>
                </a:lnTo>
                <a:lnTo>
                  <a:pt x="131" y="20276"/>
                </a:lnTo>
                <a:lnTo>
                  <a:pt x="131" y="20555"/>
                </a:lnTo>
                <a:lnTo>
                  <a:pt x="131" y="20704"/>
                </a:lnTo>
                <a:lnTo>
                  <a:pt x="150" y="20834"/>
                </a:lnTo>
                <a:lnTo>
                  <a:pt x="205" y="20946"/>
                </a:lnTo>
                <a:lnTo>
                  <a:pt x="224" y="20983"/>
                </a:lnTo>
                <a:lnTo>
                  <a:pt x="261" y="21002"/>
                </a:lnTo>
                <a:lnTo>
                  <a:pt x="317" y="21021"/>
                </a:lnTo>
                <a:lnTo>
                  <a:pt x="373" y="21002"/>
                </a:lnTo>
                <a:lnTo>
                  <a:pt x="410" y="20928"/>
                </a:lnTo>
                <a:lnTo>
                  <a:pt x="447" y="20853"/>
                </a:lnTo>
                <a:lnTo>
                  <a:pt x="485" y="20611"/>
                </a:lnTo>
                <a:lnTo>
                  <a:pt x="503" y="20332"/>
                </a:lnTo>
                <a:lnTo>
                  <a:pt x="503" y="20015"/>
                </a:lnTo>
                <a:lnTo>
                  <a:pt x="485" y="19736"/>
                </a:lnTo>
                <a:lnTo>
                  <a:pt x="447" y="19513"/>
                </a:lnTo>
                <a:lnTo>
                  <a:pt x="429" y="19419"/>
                </a:lnTo>
                <a:lnTo>
                  <a:pt x="410" y="19382"/>
                </a:lnTo>
                <a:lnTo>
                  <a:pt x="373" y="19326"/>
                </a:lnTo>
                <a:lnTo>
                  <a:pt x="336" y="19308"/>
                </a:lnTo>
                <a:close/>
                <a:moveTo>
                  <a:pt x="90987" y="21616"/>
                </a:moveTo>
                <a:lnTo>
                  <a:pt x="90968" y="21654"/>
                </a:lnTo>
                <a:lnTo>
                  <a:pt x="90913" y="21747"/>
                </a:lnTo>
                <a:lnTo>
                  <a:pt x="90875" y="21858"/>
                </a:lnTo>
                <a:lnTo>
                  <a:pt x="90857" y="21970"/>
                </a:lnTo>
                <a:lnTo>
                  <a:pt x="90857" y="22212"/>
                </a:lnTo>
                <a:lnTo>
                  <a:pt x="90857" y="22436"/>
                </a:lnTo>
                <a:lnTo>
                  <a:pt x="90875" y="22678"/>
                </a:lnTo>
                <a:lnTo>
                  <a:pt x="90913" y="22901"/>
                </a:lnTo>
                <a:lnTo>
                  <a:pt x="90931" y="23031"/>
                </a:lnTo>
                <a:lnTo>
                  <a:pt x="90968" y="23143"/>
                </a:lnTo>
                <a:lnTo>
                  <a:pt x="91006" y="23218"/>
                </a:lnTo>
                <a:lnTo>
                  <a:pt x="91043" y="23236"/>
                </a:lnTo>
                <a:lnTo>
                  <a:pt x="91062" y="23236"/>
                </a:lnTo>
                <a:lnTo>
                  <a:pt x="91099" y="23218"/>
                </a:lnTo>
                <a:lnTo>
                  <a:pt x="91117" y="23180"/>
                </a:lnTo>
                <a:lnTo>
                  <a:pt x="91192" y="23031"/>
                </a:lnTo>
                <a:lnTo>
                  <a:pt x="91211" y="22920"/>
                </a:lnTo>
                <a:lnTo>
                  <a:pt x="91248" y="22808"/>
                </a:lnTo>
                <a:lnTo>
                  <a:pt x="91266" y="22547"/>
                </a:lnTo>
                <a:lnTo>
                  <a:pt x="91266" y="22268"/>
                </a:lnTo>
                <a:lnTo>
                  <a:pt x="91248" y="22045"/>
                </a:lnTo>
                <a:lnTo>
                  <a:pt x="91211" y="21896"/>
                </a:lnTo>
                <a:lnTo>
                  <a:pt x="91173" y="21803"/>
                </a:lnTo>
                <a:lnTo>
                  <a:pt x="91136" y="21709"/>
                </a:lnTo>
                <a:lnTo>
                  <a:pt x="91080" y="21635"/>
                </a:lnTo>
                <a:lnTo>
                  <a:pt x="91043" y="21616"/>
                </a:lnTo>
                <a:close/>
                <a:moveTo>
                  <a:pt x="392" y="21803"/>
                </a:moveTo>
                <a:lnTo>
                  <a:pt x="354" y="21821"/>
                </a:lnTo>
                <a:lnTo>
                  <a:pt x="299" y="21840"/>
                </a:lnTo>
                <a:lnTo>
                  <a:pt x="261" y="21877"/>
                </a:lnTo>
                <a:lnTo>
                  <a:pt x="224" y="21914"/>
                </a:lnTo>
                <a:lnTo>
                  <a:pt x="187" y="22026"/>
                </a:lnTo>
                <a:lnTo>
                  <a:pt x="168" y="22156"/>
                </a:lnTo>
                <a:lnTo>
                  <a:pt x="150" y="22305"/>
                </a:lnTo>
                <a:lnTo>
                  <a:pt x="150" y="22603"/>
                </a:lnTo>
                <a:lnTo>
                  <a:pt x="150" y="22827"/>
                </a:lnTo>
                <a:lnTo>
                  <a:pt x="168" y="22994"/>
                </a:lnTo>
                <a:lnTo>
                  <a:pt x="224" y="23292"/>
                </a:lnTo>
                <a:lnTo>
                  <a:pt x="280" y="23553"/>
                </a:lnTo>
                <a:lnTo>
                  <a:pt x="317" y="23627"/>
                </a:lnTo>
                <a:lnTo>
                  <a:pt x="336" y="23609"/>
                </a:lnTo>
                <a:lnTo>
                  <a:pt x="392" y="23478"/>
                </a:lnTo>
                <a:lnTo>
                  <a:pt x="429" y="23329"/>
                </a:lnTo>
                <a:lnTo>
                  <a:pt x="466" y="23013"/>
                </a:lnTo>
                <a:lnTo>
                  <a:pt x="503" y="22398"/>
                </a:lnTo>
                <a:lnTo>
                  <a:pt x="522" y="22212"/>
                </a:lnTo>
                <a:lnTo>
                  <a:pt x="541" y="22100"/>
                </a:lnTo>
                <a:lnTo>
                  <a:pt x="522" y="21970"/>
                </a:lnTo>
                <a:lnTo>
                  <a:pt x="503" y="21877"/>
                </a:lnTo>
                <a:lnTo>
                  <a:pt x="466" y="21821"/>
                </a:lnTo>
                <a:lnTo>
                  <a:pt x="429" y="21803"/>
                </a:lnTo>
                <a:close/>
                <a:moveTo>
                  <a:pt x="91043" y="24167"/>
                </a:moveTo>
                <a:lnTo>
                  <a:pt x="90987" y="24186"/>
                </a:lnTo>
                <a:lnTo>
                  <a:pt x="90931" y="24223"/>
                </a:lnTo>
                <a:lnTo>
                  <a:pt x="90913" y="24297"/>
                </a:lnTo>
                <a:lnTo>
                  <a:pt x="90894" y="24390"/>
                </a:lnTo>
                <a:lnTo>
                  <a:pt x="90875" y="24521"/>
                </a:lnTo>
                <a:lnTo>
                  <a:pt x="90875" y="24819"/>
                </a:lnTo>
                <a:lnTo>
                  <a:pt x="90913" y="25117"/>
                </a:lnTo>
                <a:lnTo>
                  <a:pt x="90950" y="25414"/>
                </a:lnTo>
                <a:lnTo>
                  <a:pt x="90987" y="25657"/>
                </a:lnTo>
                <a:lnTo>
                  <a:pt x="91024" y="25787"/>
                </a:lnTo>
                <a:lnTo>
                  <a:pt x="91043" y="25805"/>
                </a:lnTo>
                <a:lnTo>
                  <a:pt x="91080" y="25750"/>
                </a:lnTo>
                <a:lnTo>
                  <a:pt x="91136" y="25545"/>
                </a:lnTo>
                <a:lnTo>
                  <a:pt x="91173" y="25284"/>
                </a:lnTo>
                <a:lnTo>
                  <a:pt x="91192" y="25135"/>
                </a:lnTo>
                <a:lnTo>
                  <a:pt x="91211" y="24930"/>
                </a:lnTo>
                <a:lnTo>
                  <a:pt x="91211" y="24651"/>
                </a:lnTo>
                <a:lnTo>
                  <a:pt x="91211" y="24502"/>
                </a:lnTo>
                <a:lnTo>
                  <a:pt x="91192" y="24390"/>
                </a:lnTo>
                <a:lnTo>
                  <a:pt x="91155" y="24279"/>
                </a:lnTo>
                <a:lnTo>
                  <a:pt x="91099" y="24204"/>
                </a:lnTo>
                <a:lnTo>
                  <a:pt x="91043" y="24167"/>
                </a:lnTo>
                <a:close/>
                <a:moveTo>
                  <a:pt x="373" y="24390"/>
                </a:moveTo>
                <a:lnTo>
                  <a:pt x="336" y="24428"/>
                </a:lnTo>
                <a:lnTo>
                  <a:pt x="243" y="24539"/>
                </a:lnTo>
                <a:lnTo>
                  <a:pt x="205" y="24651"/>
                </a:lnTo>
                <a:lnTo>
                  <a:pt x="187" y="24763"/>
                </a:lnTo>
                <a:lnTo>
                  <a:pt x="187" y="24893"/>
                </a:lnTo>
                <a:lnTo>
                  <a:pt x="187" y="25042"/>
                </a:lnTo>
                <a:lnTo>
                  <a:pt x="224" y="25321"/>
                </a:lnTo>
                <a:lnTo>
                  <a:pt x="243" y="25545"/>
                </a:lnTo>
                <a:lnTo>
                  <a:pt x="280" y="25805"/>
                </a:lnTo>
                <a:lnTo>
                  <a:pt x="299" y="25973"/>
                </a:lnTo>
                <a:lnTo>
                  <a:pt x="336" y="26029"/>
                </a:lnTo>
                <a:lnTo>
                  <a:pt x="354" y="26047"/>
                </a:lnTo>
                <a:lnTo>
                  <a:pt x="429" y="26085"/>
                </a:lnTo>
                <a:lnTo>
                  <a:pt x="522" y="26085"/>
                </a:lnTo>
                <a:lnTo>
                  <a:pt x="559" y="26066"/>
                </a:lnTo>
                <a:lnTo>
                  <a:pt x="578" y="26029"/>
                </a:lnTo>
                <a:lnTo>
                  <a:pt x="596" y="25973"/>
                </a:lnTo>
                <a:lnTo>
                  <a:pt x="615" y="25731"/>
                </a:lnTo>
                <a:lnTo>
                  <a:pt x="615" y="25470"/>
                </a:lnTo>
                <a:lnTo>
                  <a:pt x="596" y="24949"/>
                </a:lnTo>
                <a:lnTo>
                  <a:pt x="578" y="24726"/>
                </a:lnTo>
                <a:lnTo>
                  <a:pt x="541" y="24614"/>
                </a:lnTo>
                <a:lnTo>
                  <a:pt x="503" y="24502"/>
                </a:lnTo>
                <a:lnTo>
                  <a:pt x="466" y="24409"/>
                </a:lnTo>
                <a:lnTo>
                  <a:pt x="429" y="24390"/>
                </a:lnTo>
                <a:close/>
                <a:moveTo>
                  <a:pt x="392" y="27127"/>
                </a:moveTo>
                <a:lnTo>
                  <a:pt x="354" y="27146"/>
                </a:lnTo>
                <a:lnTo>
                  <a:pt x="317" y="27183"/>
                </a:lnTo>
                <a:lnTo>
                  <a:pt x="280" y="27239"/>
                </a:lnTo>
                <a:lnTo>
                  <a:pt x="224" y="27425"/>
                </a:lnTo>
                <a:lnTo>
                  <a:pt x="168" y="27649"/>
                </a:lnTo>
                <a:lnTo>
                  <a:pt x="150" y="27872"/>
                </a:lnTo>
                <a:lnTo>
                  <a:pt x="150" y="28095"/>
                </a:lnTo>
                <a:lnTo>
                  <a:pt x="168" y="28282"/>
                </a:lnTo>
                <a:lnTo>
                  <a:pt x="187" y="28338"/>
                </a:lnTo>
                <a:lnTo>
                  <a:pt x="224" y="28375"/>
                </a:lnTo>
                <a:lnTo>
                  <a:pt x="280" y="28393"/>
                </a:lnTo>
                <a:lnTo>
                  <a:pt x="317" y="28375"/>
                </a:lnTo>
                <a:lnTo>
                  <a:pt x="354" y="28338"/>
                </a:lnTo>
                <a:lnTo>
                  <a:pt x="392" y="28282"/>
                </a:lnTo>
                <a:lnTo>
                  <a:pt x="447" y="28114"/>
                </a:lnTo>
                <a:lnTo>
                  <a:pt x="503" y="27891"/>
                </a:lnTo>
                <a:lnTo>
                  <a:pt x="522" y="27667"/>
                </a:lnTo>
                <a:lnTo>
                  <a:pt x="522" y="27444"/>
                </a:lnTo>
                <a:lnTo>
                  <a:pt x="485" y="27258"/>
                </a:lnTo>
                <a:lnTo>
                  <a:pt x="466" y="27183"/>
                </a:lnTo>
                <a:lnTo>
                  <a:pt x="429" y="27146"/>
                </a:lnTo>
                <a:lnTo>
                  <a:pt x="392" y="27127"/>
                </a:lnTo>
                <a:close/>
                <a:moveTo>
                  <a:pt x="91043" y="26513"/>
                </a:moveTo>
                <a:lnTo>
                  <a:pt x="91024" y="26550"/>
                </a:lnTo>
                <a:lnTo>
                  <a:pt x="90987" y="26606"/>
                </a:lnTo>
                <a:lnTo>
                  <a:pt x="90950" y="26736"/>
                </a:lnTo>
                <a:lnTo>
                  <a:pt x="90931" y="26885"/>
                </a:lnTo>
                <a:lnTo>
                  <a:pt x="90931" y="27034"/>
                </a:lnTo>
                <a:lnTo>
                  <a:pt x="90931" y="27183"/>
                </a:lnTo>
                <a:lnTo>
                  <a:pt x="90968" y="27481"/>
                </a:lnTo>
                <a:lnTo>
                  <a:pt x="90987" y="27760"/>
                </a:lnTo>
                <a:lnTo>
                  <a:pt x="90987" y="27984"/>
                </a:lnTo>
                <a:lnTo>
                  <a:pt x="91006" y="28263"/>
                </a:lnTo>
                <a:lnTo>
                  <a:pt x="91043" y="28375"/>
                </a:lnTo>
                <a:lnTo>
                  <a:pt x="91062" y="28412"/>
                </a:lnTo>
                <a:lnTo>
                  <a:pt x="91080" y="28449"/>
                </a:lnTo>
                <a:lnTo>
                  <a:pt x="91136" y="28449"/>
                </a:lnTo>
                <a:lnTo>
                  <a:pt x="91173" y="28412"/>
                </a:lnTo>
                <a:lnTo>
                  <a:pt x="91229" y="28375"/>
                </a:lnTo>
                <a:lnTo>
                  <a:pt x="91285" y="28263"/>
                </a:lnTo>
                <a:lnTo>
                  <a:pt x="91322" y="28133"/>
                </a:lnTo>
                <a:lnTo>
                  <a:pt x="91341" y="27984"/>
                </a:lnTo>
                <a:lnTo>
                  <a:pt x="91359" y="27835"/>
                </a:lnTo>
                <a:lnTo>
                  <a:pt x="91359" y="27518"/>
                </a:lnTo>
                <a:lnTo>
                  <a:pt x="91341" y="27258"/>
                </a:lnTo>
                <a:lnTo>
                  <a:pt x="91304" y="27071"/>
                </a:lnTo>
                <a:lnTo>
                  <a:pt x="91229" y="26755"/>
                </a:lnTo>
                <a:lnTo>
                  <a:pt x="91173" y="26625"/>
                </a:lnTo>
                <a:lnTo>
                  <a:pt x="91117" y="26532"/>
                </a:lnTo>
                <a:lnTo>
                  <a:pt x="91080" y="26513"/>
                </a:lnTo>
                <a:close/>
                <a:moveTo>
                  <a:pt x="91006" y="29138"/>
                </a:moveTo>
                <a:lnTo>
                  <a:pt x="90950" y="29175"/>
                </a:lnTo>
                <a:lnTo>
                  <a:pt x="90913" y="29231"/>
                </a:lnTo>
                <a:lnTo>
                  <a:pt x="90894" y="29324"/>
                </a:lnTo>
                <a:lnTo>
                  <a:pt x="90875" y="29455"/>
                </a:lnTo>
                <a:lnTo>
                  <a:pt x="90875" y="29585"/>
                </a:lnTo>
                <a:lnTo>
                  <a:pt x="90894" y="29901"/>
                </a:lnTo>
                <a:lnTo>
                  <a:pt x="90931" y="30237"/>
                </a:lnTo>
                <a:lnTo>
                  <a:pt x="90987" y="30553"/>
                </a:lnTo>
                <a:lnTo>
                  <a:pt x="91043" y="30795"/>
                </a:lnTo>
                <a:lnTo>
                  <a:pt x="91099" y="30925"/>
                </a:lnTo>
                <a:lnTo>
                  <a:pt x="91117" y="30944"/>
                </a:lnTo>
                <a:lnTo>
                  <a:pt x="91136" y="30944"/>
                </a:lnTo>
                <a:lnTo>
                  <a:pt x="91173" y="30888"/>
                </a:lnTo>
                <a:lnTo>
                  <a:pt x="91211" y="30776"/>
                </a:lnTo>
                <a:lnTo>
                  <a:pt x="91229" y="30609"/>
                </a:lnTo>
                <a:lnTo>
                  <a:pt x="91248" y="30292"/>
                </a:lnTo>
                <a:lnTo>
                  <a:pt x="91248" y="30088"/>
                </a:lnTo>
                <a:lnTo>
                  <a:pt x="91248" y="29883"/>
                </a:lnTo>
                <a:lnTo>
                  <a:pt x="91248" y="29585"/>
                </a:lnTo>
                <a:lnTo>
                  <a:pt x="91229" y="29436"/>
                </a:lnTo>
                <a:lnTo>
                  <a:pt x="91192" y="29306"/>
                </a:lnTo>
                <a:lnTo>
                  <a:pt x="91155" y="29213"/>
                </a:lnTo>
                <a:lnTo>
                  <a:pt x="91117" y="29175"/>
                </a:lnTo>
                <a:lnTo>
                  <a:pt x="91080" y="29138"/>
                </a:lnTo>
                <a:close/>
                <a:moveTo>
                  <a:pt x="336" y="29473"/>
                </a:moveTo>
                <a:lnTo>
                  <a:pt x="261" y="29492"/>
                </a:lnTo>
                <a:lnTo>
                  <a:pt x="224" y="29529"/>
                </a:lnTo>
                <a:lnTo>
                  <a:pt x="205" y="29585"/>
                </a:lnTo>
                <a:lnTo>
                  <a:pt x="187" y="29697"/>
                </a:lnTo>
                <a:lnTo>
                  <a:pt x="168" y="29920"/>
                </a:lnTo>
                <a:lnTo>
                  <a:pt x="168" y="30162"/>
                </a:lnTo>
                <a:lnTo>
                  <a:pt x="168" y="30441"/>
                </a:lnTo>
                <a:lnTo>
                  <a:pt x="187" y="30721"/>
                </a:lnTo>
                <a:lnTo>
                  <a:pt x="205" y="30832"/>
                </a:lnTo>
                <a:lnTo>
                  <a:pt x="243" y="30944"/>
                </a:lnTo>
                <a:lnTo>
                  <a:pt x="317" y="31037"/>
                </a:lnTo>
                <a:lnTo>
                  <a:pt x="354" y="31074"/>
                </a:lnTo>
                <a:lnTo>
                  <a:pt x="392" y="31074"/>
                </a:lnTo>
                <a:lnTo>
                  <a:pt x="429" y="31019"/>
                </a:lnTo>
                <a:lnTo>
                  <a:pt x="466" y="30851"/>
                </a:lnTo>
                <a:lnTo>
                  <a:pt x="503" y="30665"/>
                </a:lnTo>
                <a:lnTo>
                  <a:pt x="522" y="30404"/>
                </a:lnTo>
                <a:lnTo>
                  <a:pt x="541" y="30125"/>
                </a:lnTo>
                <a:lnTo>
                  <a:pt x="522" y="29827"/>
                </a:lnTo>
                <a:lnTo>
                  <a:pt x="503" y="29697"/>
                </a:lnTo>
                <a:lnTo>
                  <a:pt x="485" y="29566"/>
                </a:lnTo>
                <a:lnTo>
                  <a:pt x="447" y="29510"/>
                </a:lnTo>
                <a:lnTo>
                  <a:pt x="392" y="29492"/>
                </a:lnTo>
                <a:lnTo>
                  <a:pt x="336" y="29473"/>
                </a:lnTo>
                <a:close/>
                <a:moveTo>
                  <a:pt x="91024" y="31782"/>
                </a:moveTo>
                <a:lnTo>
                  <a:pt x="90987" y="31800"/>
                </a:lnTo>
                <a:lnTo>
                  <a:pt x="90931" y="31838"/>
                </a:lnTo>
                <a:lnTo>
                  <a:pt x="90894" y="31856"/>
                </a:lnTo>
                <a:lnTo>
                  <a:pt x="90875" y="31912"/>
                </a:lnTo>
                <a:lnTo>
                  <a:pt x="90857" y="32024"/>
                </a:lnTo>
                <a:lnTo>
                  <a:pt x="90857" y="32173"/>
                </a:lnTo>
                <a:lnTo>
                  <a:pt x="90875" y="32322"/>
                </a:lnTo>
                <a:lnTo>
                  <a:pt x="90913" y="32657"/>
                </a:lnTo>
                <a:lnTo>
                  <a:pt x="90950" y="32880"/>
                </a:lnTo>
                <a:lnTo>
                  <a:pt x="90968" y="33066"/>
                </a:lnTo>
                <a:lnTo>
                  <a:pt x="91006" y="33234"/>
                </a:lnTo>
                <a:lnTo>
                  <a:pt x="91024" y="33290"/>
                </a:lnTo>
                <a:lnTo>
                  <a:pt x="91062" y="33309"/>
                </a:lnTo>
                <a:lnTo>
                  <a:pt x="91136" y="33290"/>
                </a:lnTo>
                <a:lnTo>
                  <a:pt x="91192" y="33234"/>
                </a:lnTo>
                <a:lnTo>
                  <a:pt x="91248" y="33141"/>
                </a:lnTo>
                <a:lnTo>
                  <a:pt x="91285" y="33029"/>
                </a:lnTo>
                <a:lnTo>
                  <a:pt x="91304" y="32918"/>
                </a:lnTo>
                <a:lnTo>
                  <a:pt x="91304" y="32787"/>
                </a:lnTo>
                <a:lnTo>
                  <a:pt x="91304" y="32545"/>
                </a:lnTo>
                <a:lnTo>
                  <a:pt x="91266" y="32340"/>
                </a:lnTo>
                <a:lnTo>
                  <a:pt x="91248" y="32154"/>
                </a:lnTo>
                <a:lnTo>
                  <a:pt x="91229" y="32042"/>
                </a:lnTo>
                <a:lnTo>
                  <a:pt x="91211" y="31949"/>
                </a:lnTo>
                <a:lnTo>
                  <a:pt x="91173" y="31856"/>
                </a:lnTo>
                <a:lnTo>
                  <a:pt x="91099" y="31800"/>
                </a:lnTo>
                <a:lnTo>
                  <a:pt x="91062" y="31782"/>
                </a:lnTo>
                <a:close/>
                <a:moveTo>
                  <a:pt x="354" y="31968"/>
                </a:moveTo>
                <a:lnTo>
                  <a:pt x="280" y="31987"/>
                </a:lnTo>
                <a:lnTo>
                  <a:pt x="224" y="32024"/>
                </a:lnTo>
                <a:lnTo>
                  <a:pt x="205" y="32061"/>
                </a:lnTo>
                <a:lnTo>
                  <a:pt x="187" y="32098"/>
                </a:lnTo>
                <a:lnTo>
                  <a:pt x="150" y="32694"/>
                </a:lnTo>
                <a:lnTo>
                  <a:pt x="150" y="32973"/>
                </a:lnTo>
                <a:lnTo>
                  <a:pt x="150" y="33271"/>
                </a:lnTo>
                <a:lnTo>
                  <a:pt x="187" y="33495"/>
                </a:lnTo>
                <a:lnTo>
                  <a:pt x="205" y="33569"/>
                </a:lnTo>
                <a:lnTo>
                  <a:pt x="243" y="33644"/>
                </a:lnTo>
                <a:lnTo>
                  <a:pt x="299" y="33662"/>
                </a:lnTo>
                <a:lnTo>
                  <a:pt x="317" y="33662"/>
                </a:lnTo>
                <a:lnTo>
                  <a:pt x="336" y="33644"/>
                </a:lnTo>
                <a:lnTo>
                  <a:pt x="373" y="33569"/>
                </a:lnTo>
                <a:lnTo>
                  <a:pt x="429" y="33420"/>
                </a:lnTo>
                <a:lnTo>
                  <a:pt x="466" y="33141"/>
                </a:lnTo>
                <a:lnTo>
                  <a:pt x="485" y="32843"/>
                </a:lnTo>
                <a:lnTo>
                  <a:pt x="485" y="32285"/>
                </a:lnTo>
                <a:lnTo>
                  <a:pt x="503" y="32117"/>
                </a:lnTo>
                <a:lnTo>
                  <a:pt x="485" y="32024"/>
                </a:lnTo>
                <a:lnTo>
                  <a:pt x="466" y="32005"/>
                </a:lnTo>
                <a:lnTo>
                  <a:pt x="429" y="31968"/>
                </a:lnTo>
                <a:close/>
                <a:moveTo>
                  <a:pt x="91117" y="34277"/>
                </a:moveTo>
                <a:lnTo>
                  <a:pt x="91080" y="34295"/>
                </a:lnTo>
                <a:lnTo>
                  <a:pt x="91006" y="34333"/>
                </a:lnTo>
                <a:lnTo>
                  <a:pt x="90950" y="34407"/>
                </a:lnTo>
                <a:lnTo>
                  <a:pt x="90931" y="34444"/>
                </a:lnTo>
                <a:lnTo>
                  <a:pt x="90931" y="34500"/>
                </a:lnTo>
                <a:lnTo>
                  <a:pt x="90968" y="34761"/>
                </a:lnTo>
                <a:lnTo>
                  <a:pt x="90987" y="35040"/>
                </a:lnTo>
                <a:lnTo>
                  <a:pt x="91006" y="35319"/>
                </a:lnTo>
                <a:lnTo>
                  <a:pt x="91043" y="35580"/>
                </a:lnTo>
                <a:lnTo>
                  <a:pt x="91080" y="35710"/>
                </a:lnTo>
                <a:lnTo>
                  <a:pt x="91136" y="35803"/>
                </a:lnTo>
                <a:lnTo>
                  <a:pt x="91173" y="35859"/>
                </a:lnTo>
                <a:lnTo>
                  <a:pt x="91229" y="35859"/>
                </a:lnTo>
                <a:lnTo>
                  <a:pt x="91285" y="35822"/>
                </a:lnTo>
                <a:lnTo>
                  <a:pt x="91322" y="35766"/>
                </a:lnTo>
                <a:lnTo>
                  <a:pt x="91359" y="35654"/>
                </a:lnTo>
                <a:lnTo>
                  <a:pt x="91378" y="35524"/>
                </a:lnTo>
                <a:lnTo>
                  <a:pt x="91397" y="35301"/>
                </a:lnTo>
                <a:lnTo>
                  <a:pt x="91397" y="35059"/>
                </a:lnTo>
                <a:lnTo>
                  <a:pt x="91359" y="34798"/>
                </a:lnTo>
                <a:lnTo>
                  <a:pt x="91322" y="34575"/>
                </a:lnTo>
                <a:lnTo>
                  <a:pt x="91285" y="34407"/>
                </a:lnTo>
                <a:lnTo>
                  <a:pt x="91248" y="34333"/>
                </a:lnTo>
                <a:lnTo>
                  <a:pt x="91211" y="34295"/>
                </a:lnTo>
                <a:lnTo>
                  <a:pt x="91173" y="34277"/>
                </a:lnTo>
                <a:close/>
                <a:moveTo>
                  <a:pt x="299" y="34593"/>
                </a:moveTo>
                <a:lnTo>
                  <a:pt x="261" y="34612"/>
                </a:lnTo>
                <a:lnTo>
                  <a:pt x="205" y="34686"/>
                </a:lnTo>
                <a:lnTo>
                  <a:pt x="168" y="34817"/>
                </a:lnTo>
                <a:lnTo>
                  <a:pt x="112" y="35114"/>
                </a:lnTo>
                <a:lnTo>
                  <a:pt x="112" y="35319"/>
                </a:lnTo>
                <a:lnTo>
                  <a:pt x="112" y="35487"/>
                </a:lnTo>
                <a:lnTo>
                  <a:pt x="131" y="35747"/>
                </a:lnTo>
                <a:lnTo>
                  <a:pt x="150" y="35878"/>
                </a:lnTo>
                <a:lnTo>
                  <a:pt x="187" y="35990"/>
                </a:lnTo>
                <a:lnTo>
                  <a:pt x="243" y="36064"/>
                </a:lnTo>
                <a:lnTo>
                  <a:pt x="280" y="36083"/>
                </a:lnTo>
                <a:lnTo>
                  <a:pt x="317" y="36101"/>
                </a:lnTo>
                <a:lnTo>
                  <a:pt x="354" y="36083"/>
                </a:lnTo>
                <a:lnTo>
                  <a:pt x="392" y="36045"/>
                </a:lnTo>
                <a:lnTo>
                  <a:pt x="410" y="35990"/>
                </a:lnTo>
                <a:lnTo>
                  <a:pt x="447" y="35915"/>
                </a:lnTo>
                <a:lnTo>
                  <a:pt x="466" y="35692"/>
                </a:lnTo>
                <a:lnTo>
                  <a:pt x="485" y="35450"/>
                </a:lnTo>
                <a:lnTo>
                  <a:pt x="485" y="35208"/>
                </a:lnTo>
                <a:lnTo>
                  <a:pt x="466" y="34966"/>
                </a:lnTo>
                <a:lnTo>
                  <a:pt x="447" y="34779"/>
                </a:lnTo>
                <a:lnTo>
                  <a:pt x="410" y="34668"/>
                </a:lnTo>
                <a:lnTo>
                  <a:pt x="373" y="34612"/>
                </a:lnTo>
                <a:lnTo>
                  <a:pt x="336" y="34593"/>
                </a:lnTo>
                <a:close/>
                <a:moveTo>
                  <a:pt x="91080" y="36678"/>
                </a:moveTo>
                <a:lnTo>
                  <a:pt x="91006" y="36716"/>
                </a:lnTo>
                <a:lnTo>
                  <a:pt x="90950" y="36771"/>
                </a:lnTo>
                <a:lnTo>
                  <a:pt x="90913" y="36865"/>
                </a:lnTo>
                <a:lnTo>
                  <a:pt x="90894" y="36976"/>
                </a:lnTo>
                <a:lnTo>
                  <a:pt x="90857" y="37125"/>
                </a:lnTo>
                <a:lnTo>
                  <a:pt x="90857" y="37442"/>
                </a:lnTo>
                <a:lnTo>
                  <a:pt x="90857" y="37795"/>
                </a:lnTo>
                <a:lnTo>
                  <a:pt x="90894" y="38112"/>
                </a:lnTo>
                <a:lnTo>
                  <a:pt x="90950" y="38373"/>
                </a:lnTo>
                <a:lnTo>
                  <a:pt x="90968" y="38466"/>
                </a:lnTo>
                <a:lnTo>
                  <a:pt x="91006" y="38522"/>
                </a:lnTo>
                <a:lnTo>
                  <a:pt x="91043" y="38559"/>
                </a:lnTo>
                <a:lnTo>
                  <a:pt x="91062" y="38559"/>
                </a:lnTo>
                <a:lnTo>
                  <a:pt x="91099" y="38540"/>
                </a:lnTo>
                <a:lnTo>
                  <a:pt x="91117" y="38522"/>
                </a:lnTo>
                <a:lnTo>
                  <a:pt x="91136" y="38410"/>
                </a:lnTo>
                <a:lnTo>
                  <a:pt x="91173" y="38280"/>
                </a:lnTo>
                <a:lnTo>
                  <a:pt x="91192" y="37982"/>
                </a:lnTo>
                <a:lnTo>
                  <a:pt x="91192" y="37795"/>
                </a:lnTo>
                <a:lnTo>
                  <a:pt x="91211" y="37572"/>
                </a:lnTo>
                <a:lnTo>
                  <a:pt x="91248" y="37218"/>
                </a:lnTo>
                <a:lnTo>
                  <a:pt x="91248" y="37051"/>
                </a:lnTo>
                <a:lnTo>
                  <a:pt x="91229" y="36883"/>
                </a:lnTo>
                <a:lnTo>
                  <a:pt x="91211" y="36771"/>
                </a:lnTo>
                <a:lnTo>
                  <a:pt x="91173" y="36734"/>
                </a:lnTo>
                <a:lnTo>
                  <a:pt x="91155" y="36697"/>
                </a:lnTo>
                <a:lnTo>
                  <a:pt x="91080" y="36678"/>
                </a:lnTo>
                <a:close/>
                <a:moveTo>
                  <a:pt x="224" y="37107"/>
                </a:moveTo>
                <a:lnTo>
                  <a:pt x="150" y="37125"/>
                </a:lnTo>
                <a:lnTo>
                  <a:pt x="94" y="37181"/>
                </a:lnTo>
                <a:lnTo>
                  <a:pt x="56" y="37256"/>
                </a:lnTo>
                <a:lnTo>
                  <a:pt x="19" y="37349"/>
                </a:lnTo>
                <a:lnTo>
                  <a:pt x="1" y="37442"/>
                </a:lnTo>
                <a:lnTo>
                  <a:pt x="1" y="37572"/>
                </a:lnTo>
                <a:lnTo>
                  <a:pt x="1" y="37833"/>
                </a:lnTo>
                <a:lnTo>
                  <a:pt x="38" y="38093"/>
                </a:lnTo>
                <a:lnTo>
                  <a:pt x="94" y="38335"/>
                </a:lnTo>
                <a:lnTo>
                  <a:pt x="150" y="38522"/>
                </a:lnTo>
                <a:lnTo>
                  <a:pt x="187" y="38596"/>
                </a:lnTo>
                <a:lnTo>
                  <a:pt x="224" y="38652"/>
                </a:lnTo>
                <a:lnTo>
                  <a:pt x="243" y="38671"/>
                </a:lnTo>
                <a:lnTo>
                  <a:pt x="261" y="38652"/>
                </a:lnTo>
                <a:lnTo>
                  <a:pt x="280" y="38577"/>
                </a:lnTo>
                <a:lnTo>
                  <a:pt x="299" y="38298"/>
                </a:lnTo>
                <a:lnTo>
                  <a:pt x="280" y="37833"/>
                </a:lnTo>
                <a:lnTo>
                  <a:pt x="317" y="37628"/>
                </a:lnTo>
                <a:lnTo>
                  <a:pt x="373" y="37386"/>
                </a:lnTo>
                <a:lnTo>
                  <a:pt x="392" y="37256"/>
                </a:lnTo>
                <a:lnTo>
                  <a:pt x="373" y="37162"/>
                </a:lnTo>
                <a:lnTo>
                  <a:pt x="336" y="37144"/>
                </a:lnTo>
                <a:lnTo>
                  <a:pt x="317" y="37107"/>
                </a:lnTo>
                <a:close/>
                <a:moveTo>
                  <a:pt x="91080" y="39285"/>
                </a:moveTo>
                <a:lnTo>
                  <a:pt x="91043" y="39304"/>
                </a:lnTo>
                <a:lnTo>
                  <a:pt x="91006" y="39322"/>
                </a:lnTo>
                <a:lnTo>
                  <a:pt x="90987" y="39378"/>
                </a:lnTo>
                <a:lnTo>
                  <a:pt x="90950" y="39508"/>
                </a:lnTo>
                <a:lnTo>
                  <a:pt x="90913" y="39639"/>
                </a:lnTo>
                <a:lnTo>
                  <a:pt x="90894" y="39899"/>
                </a:lnTo>
                <a:lnTo>
                  <a:pt x="90913" y="40179"/>
                </a:lnTo>
                <a:lnTo>
                  <a:pt x="90913" y="40421"/>
                </a:lnTo>
                <a:lnTo>
                  <a:pt x="90931" y="40644"/>
                </a:lnTo>
                <a:lnTo>
                  <a:pt x="90950" y="40756"/>
                </a:lnTo>
                <a:lnTo>
                  <a:pt x="90968" y="40867"/>
                </a:lnTo>
                <a:lnTo>
                  <a:pt x="90987" y="40942"/>
                </a:lnTo>
                <a:lnTo>
                  <a:pt x="91006" y="40961"/>
                </a:lnTo>
                <a:lnTo>
                  <a:pt x="91062" y="40961"/>
                </a:lnTo>
                <a:lnTo>
                  <a:pt x="91099" y="40942"/>
                </a:lnTo>
                <a:lnTo>
                  <a:pt x="91173" y="40830"/>
                </a:lnTo>
                <a:lnTo>
                  <a:pt x="91229" y="40737"/>
                </a:lnTo>
                <a:lnTo>
                  <a:pt x="91248" y="40625"/>
                </a:lnTo>
                <a:lnTo>
                  <a:pt x="91285" y="40365"/>
                </a:lnTo>
                <a:lnTo>
                  <a:pt x="91304" y="40085"/>
                </a:lnTo>
                <a:lnTo>
                  <a:pt x="91304" y="39862"/>
                </a:lnTo>
                <a:lnTo>
                  <a:pt x="91322" y="39620"/>
                </a:lnTo>
                <a:lnTo>
                  <a:pt x="91304" y="39490"/>
                </a:lnTo>
                <a:lnTo>
                  <a:pt x="91285" y="39434"/>
                </a:lnTo>
                <a:lnTo>
                  <a:pt x="91266" y="39378"/>
                </a:lnTo>
                <a:lnTo>
                  <a:pt x="91192" y="39322"/>
                </a:lnTo>
                <a:lnTo>
                  <a:pt x="91117" y="39285"/>
                </a:lnTo>
                <a:close/>
                <a:moveTo>
                  <a:pt x="261" y="39601"/>
                </a:moveTo>
                <a:lnTo>
                  <a:pt x="187" y="39639"/>
                </a:lnTo>
                <a:lnTo>
                  <a:pt x="150" y="39695"/>
                </a:lnTo>
                <a:lnTo>
                  <a:pt x="131" y="39750"/>
                </a:lnTo>
                <a:lnTo>
                  <a:pt x="94" y="39918"/>
                </a:lnTo>
                <a:lnTo>
                  <a:pt x="75" y="40085"/>
                </a:lnTo>
                <a:lnTo>
                  <a:pt x="56" y="40216"/>
                </a:lnTo>
                <a:lnTo>
                  <a:pt x="56" y="40439"/>
                </a:lnTo>
                <a:lnTo>
                  <a:pt x="56" y="40737"/>
                </a:lnTo>
                <a:lnTo>
                  <a:pt x="75" y="40886"/>
                </a:lnTo>
                <a:lnTo>
                  <a:pt x="112" y="41016"/>
                </a:lnTo>
                <a:lnTo>
                  <a:pt x="150" y="41128"/>
                </a:lnTo>
                <a:lnTo>
                  <a:pt x="168" y="41165"/>
                </a:lnTo>
                <a:lnTo>
                  <a:pt x="205" y="41184"/>
                </a:lnTo>
                <a:lnTo>
                  <a:pt x="280" y="41221"/>
                </a:lnTo>
                <a:lnTo>
                  <a:pt x="373" y="41221"/>
                </a:lnTo>
                <a:lnTo>
                  <a:pt x="410" y="41184"/>
                </a:lnTo>
                <a:lnTo>
                  <a:pt x="429" y="41072"/>
                </a:lnTo>
                <a:lnTo>
                  <a:pt x="429" y="40942"/>
                </a:lnTo>
                <a:lnTo>
                  <a:pt x="447" y="40328"/>
                </a:lnTo>
                <a:lnTo>
                  <a:pt x="429" y="39713"/>
                </a:lnTo>
                <a:lnTo>
                  <a:pt x="429" y="39657"/>
                </a:lnTo>
                <a:lnTo>
                  <a:pt x="410" y="39620"/>
                </a:lnTo>
                <a:lnTo>
                  <a:pt x="373" y="39601"/>
                </a:lnTo>
                <a:close/>
                <a:moveTo>
                  <a:pt x="91099" y="41985"/>
                </a:moveTo>
                <a:lnTo>
                  <a:pt x="91043" y="42022"/>
                </a:lnTo>
                <a:lnTo>
                  <a:pt x="91006" y="42059"/>
                </a:lnTo>
                <a:lnTo>
                  <a:pt x="90968" y="42133"/>
                </a:lnTo>
                <a:lnTo>
                  <a:pt x="90950" y="42245"/>
                </a:lnTo>
                <a:lnTo>
                  <a:pt x="90968" y="42543"/>
                </a:lnTo>
                <a:lnTo>
                  <a:pt x="91006" y="43046"/>
                </a:lnTo>
                <a:lnTo>
                  <a:pt x="91024" y="43195"/>
                </a:lnTo>
                <a:lnTo>
                  <a:pt x="91062" y="43288"/>
                </a:lnTo>
                <a:lnTo>
                  <a:pt x="91099" y="43344"/>
                </a:lnTo>
                <a:lnTo>
                  <a:pt x="91155" y="43344"/>
                </a:lnTo>
                <a:lnTo>
                  <a:pt x="91211" y="43325"/>
                </a:lnTo>
                <a:lnTo>
                  <a:pt x="91266" y="43251"/>
                </a:lnTo>
                <a:lnTo>
                  <a:pt x="91304" y="43157"/>
                </a:lnTo>
                <a:lnTo>
                  <a:pt x="91341" y="43046"/>
                </a:lnTo>
                <a:lnTo>
                  <a:pt x="91397" y="42822"/>
                </a:lnTo>
                <a:lnTo>
                  <a:pt x="91397" y="42599"/>
                </a:lnTo>
                <a:lnTo>
                  <a:pt x="91378" y="42376"/>
                </a:lnTo>
                <a:lnTo>
                  <a:pt x="91359" y="42152"/>
                </a:lnTo>
                <a:lnTo>
                  <a:pt x="91341" y="42078"/>
                </a:lnTo>
                <a:lnTo>
                  <a:pt x="91322" y="42022"/>
                </a:lnTo>
                <a:lnTo>
                  <a:pt x="91266" y="42003"/>
                </a:lnTo>
                <a:lnTo>
                  <a:pt x="91211" y="41985"/>
                </a:lnTo>
                <a:close/>
                <a:moveTo>
                  <a:pt x="261" y="42115"/>
                </a:moveTo>
                <a:lnTo>
                  <a:pt x="224" y="42152"/>
                </a:lnTo>
                <a:lnTo>
                  <a:pt x="187" y="42171"/>
                </a:lnTo>
                <a:lnTo>
                  <a:pt x="150" y="42264"/>
                </a:lnTo>
                <a:lnTo>
                  <a:pt x="131" y="42357"/>
                </a:lnTo>
                <a:lnTo>
                  <a:pt x="131" y="42487"/>
                </a:lnTo>
                <a:lnTo>
                  <a:pt x="131" y="42599"/>
                </a:lnTo>
                <a:lnTo>
                  <a:pt x="168" y="42766"/>
                </a:lnTo>
                <a:lnTo>
                  <a:pt x="150" y="42990"/>
                </a:lnTo>
                <a:lnTo>
                  <a:pt x="150" y="43251"/>
                </a:lnTo>
                <a:lnTo>
                  <a:pt x="150" y="43400"/>
                </a:lnTo>
                <a:lnTo>
                  <a:pt x="168" y="43511"/>
                </a:lnTo>
                <a:lnTo>
                  <a:pt x="205" y="43623"/>
                </a:lnTo>
                <a:lnTo>
                  <a:pt x="261" y="43679"/>
                </a:lnTo>
                <a:lnTo>
                  <a:pt x="299" y="43716"/>
                </a:lnTo>
                <a:lnTo>
                  <a:pt x="373" y="43716"/>
                </a:lnTo>
                <a:lnTo>
                  <a:pt x="410" y="43697"/>
                </a:lnTo>
                <a:lnTo>
                  <a:pt x="447" y="43623"/>
                </a:lnTo>
                <a:lnTo>
                  <a:pt x="485" y="43530"/>
                </a:lnTo>
                <a:lnTo>
                  <a:pt x="503" y="43400"/>
                </a:lnTo>
                <a:lnTo>
                  <a:pt x="522" y="43288"/>
                </a:lnTo>
                <a:lnTo>
                  <a:pt x="522" y="43102"/>
                </a:lnTo>
                <a:lnTo>
                  <a:pt x="522" y="42878"/>
                </a:lnTo>
                <a:lnTo>
                  <a:pt x="522" y="42562"/>
                </a:lnTo>
                <a:lnTo>
                  <a:pt x="503" y="42413"/>
                </a:lnTo>
                <a:lnTo>
                  <a:pt x="485" y="42264"/>
                </a:lnTo>
                <a:lnTo>
                  <a:pt x="429" y="42171"/>
                </a:lnTo>
                <a:lnTo>
                  <a:pt x="410" y="42133"/>
                </a:lnTo>
                <a:lnTo>
                  <a:pt x="373" y="42115"/>
                </a:lnTo>
                <a:close/>
                <a:moveTo>
                  <a:pt x="91006" y="44572"/>
                </a:moveTo>
                <a:lnTo>
                  <a:pt x="90968" y="44628"/>
                </a:lnTo>
                <a:lnTo>
                  <a:pt x="90950" y="44684"/>
                </a:lnTo>
                <a:lnTo>
                  <a:pt x="90931" y="44777"/>
                </a:lnTo>
                <a:lnTo>
                  <a:pt x="90931" y="44982"/>
                </a:lnTo>
                <a:lnTo>
                  <a:pt x="90950" y="45243"/>
                </a:lnTo>
                <a:lnTo>
                  <a:pt x="90987" y="45485"/>
                </a:lnTo>
                <a:lnTo>
                  <a:pt x="91024" y="45671"/>
                </a:lnTo>
                <a:lnTo>
                  <a:pt x="91062" y="45801"/>
                </a:lnTo>
                <a:lnTo>
                  <a:pt x="91099" y="45876"/>
                </a:lnTo>
                <a:lnTo>
                  <a:pt x="91136" y="45894"/>
                </a:lnTo>
                <a:lnTo>
                  <a:pt x="91155" y="45876"/>
                </a:lnTo>
                <a:lnTo>
                  <a:pt x="91192" y="45838"/>
                </a:lnTo>
                <a:lnTo>
                  <a:pt x="91229" y="45764"/>
                </a:lnTo>
                <a:lnTo>
                  <a:pt x="91285" y="45578"/>
                </a:lnTo>
                <a:lnTo>
                  <a:pt x="91304" y="45447"/>
                </a:lnTo>
                <a:lnTo>
                  <a:pt x="91304" y="45261"/>
                </a:lnTo>
                <a:lnTo>
                  <a:pt x="91285" y="45038"/>
                </a:lnTo>
                <a:lnTo>
                  <a:pt x="91248" y="44814"/>
                </a:lnTo>
                <a:lnTo>
                  <a:pt x="91229" y="44721"/>
                </a:lnTo>
                <a:lnTo>
                  <a:pt x="91173" y="44647"/>
                </a:lnTo>
                <a:lnTo>
                  <a:pt x="91099" y="44591"/>
                </a:lnTo>
                <a:lnTo>
                  <a:pt x="91043" y="44572"/>
                </a:lnTo>
                <a:close/>
                <a:moveTo>
                  <a:pt x="299" y="44721"/>
                </a:moveTo>
                <a:lnTo>
                  <a:pt x="243" y="44796"/>
                </a:lnTo>
                <a:lnTo>
                  <a:pt x="205" y="44889"/>
                </a:lnTo>
                <a:lnTo>
                  <a:pt x="131" y="45150"/>
                </a:lnTo>
                <a:lnTo>
                  <a:pt x="94" y="45336"/>
                </a:lnTo>
                <a:lnTo>
                  <a:pt x="94" y="45503"/>
                </a:lnTo>
                <a:lnTo>
                  <a:pt x="94" y="45727"/>
                </a:lnTo>
                <a:lnTo>
                  <a:pt x="94" y="45838"/>
                </a:lnTo>
                <a:lnTo>
                  <a:pt x="112" y="45950"/>
                </a:lnTo>
                <a:lnTo>
                  <a:pt x="131" y="46043"/>
                </a:lnTo>
                <a:lnTo>
                  <a:pt x="168" y="46099"/>
                </a:lnTo>
                <a:lnTo>
                  <a:pt x="243" y="46136"/>
                </a:lnTo>
                <a:lnTo>
                  <a:pt x="299" y="46136"/>
                </a:lnTo>
                <a:lnTo>
                  <a:pt x="336" y="46099"/>
                </a:lnTo>
                <a:lnTo>
                  <a:pt x="373" y="46025"/>
                </a:lnTo>
                <a:lnTo>
                  <a:pt x="410" y="45876"/>
                </a:lnTo>
                <a:lnTo>
                  <a:pt x="429" y="45708"/>
                </a:lnTo>
                <a:lnTo>
                  <a:pt x="447" y="45503"/>
                </a:lnTo>
                <a:lnTo>
                  <a:pt x="466" y="45280"/>
                </a:lnTo>
                <a:lnTo>
                  <a:pt x="466" y="45038"/>
                </a:lnTo>
                <a:lnTo>
                  <a:pt x="447" y="44945"/>
                </a:lnTo>
                <a:lnTo>
                  <a:pt x="410" y="44833"/>
                </a:lnTo>
                <a:lnTo>
                  <a:pt x="392" y="44777"/>
                </a:lnTo>
                <a:lnTo>
                  <a:pt x="354" y="44740"/>
                </a:lnTo>
                <a:lnTo>
                  <a:pt x="336" y="44721"/>
                </a:lnTo>
                <a:close/>
                <a:moveTo>
                  <a:pt x="91155" y="46807"/>
                </a:moveTo>
                <a:lnTo>
                  <a:pt x="91080" y="46825"/>
                </a:lnTo>
                <a:lnTo>
                  <a:pt x="91024" y="46862"/>
                </a:lnTo>
                <a:lnTo>
                  <a:pt x="91006" y="46900"/>
                </a:lnTo>
                <a:lnTo>
                  <a:pt x="90987" y="46956"/>
                </a:lnTo>
                <a:lnTo>
                  <a:pt x="90987" y="47253"/>
                </a:lnTo>
                <a:lnTo>
                  <a:pt x="90987" y="47551"/>
                </a:lnTo>
                <a:lnTo>
                  <a:pt x="91043" y="48147"/>
                </a:lnTo>
                <a:lnTo>
                  <a:pt x="91062" y="48371"/>
                </a:lnTo>
                <a:lnTo>
                  <a:pt x="91080" y="48482"/>
                </a:lnTo>
                <a:lnTo>
                  <a:pt x="91099" y="48575"/>
                </a:lnTo>
                <a:lnTo>
                  <a:pt x="91136" y="48631"/>
                </a:lnTo>
                <a:lnTo>
                  <a:pt x="91155" y="48631"/>
                </a:lnTo>
                <a:lnTo>
                  <a:pt x="91173" y="48613"/>
                </a:lnTo>
                <a:lnTo>
                  <a:pt x="91229" y="48557"/>
                </a:lnTo>
                <a:lnTo>
                  <a:pt x="91304" y="48408"/>
                </a:lnTo>
                <a:lnTo>
                  <a:pt x="91341" y="48277"/>
                </a:lnTo>
                <a:lnTo>
                  <a:pt x="91359" y="48147"/>
                </a:lnTo>
                <a:lnTo>
                  <a:pt x="91378" y="47849"/>
                </a:lnTo>
                <a:lnTo>
                  <a:pt x="91378" y="47551"/>
                </a:lnTo>
                <a:lnTo>
                  <a:pt x="91359" y="47272"/>
                </a:lnTo>
                <a:lnTo>
                  <a:pt x="91341" y="47049"/>
                </a:lnTo>
                <a:lnTo>
                  <a:pt x="91304" y="46918"/>
                </a:lnTo>
                <a:lnTo>
                  <a:pt x="91266" y="46862"/>
                </a:lnTo>
                <a:lnTo>
                  <a:pt x="91248" y="46825"/>
                </a:lnTo>
                <a:lnTo>
                  <a:pt x="91155" y="46807"/>
                </a:lnTo>
                <a:close/>
                <a:moveTo>
                  <a:pt x="224" y="47309"/>
                </a:moveTo>
                <a:lnTo>
                  <a:pt x="168" y="47328"/>
                </a:lnTo>
                <a:lnTo>
                  <a:pt x="112" y="47384"/>
                </a:lnTo>
                <a:lnTo>
                  <a:pt x="56" y="47440"/>
                </a:lnTo>
                <a:lnTo>
                  <a:pt x="38" y="47533"/>
                </a:lnTo>
                <a:lnTo>
                  <a:pt x="1" y="47626"/>
                </a:lnTo>
                <a:lnTo>
                  <a:pt x="1" y="47849"/>
                </a:lnTo>
                <a:lnTo>
                  <a:pt x="1" y="48091"/>
                </a:lnTo>
                <a:lnTo>
                  <a:pt x="19" y="48315"/>
                </a:lnTo>
                <a:lnTo>
                  <a:pt x="56" y="48501"/>
                </a:lnTo>
                <a:lnTo>
                  <a:pt x="94" y="48613"/>
                </a:lnTo>
                <a:lnTo>
                  <a:pt x="131" y="48668"/>
                </a:lnTo>
                <a:lnTo>
                  <a:pt x="150" y="48706"/>
                </a:lnTo>
                <a:lnTo>
                  <a:pt x="187" y="48706"/>
                </a:lnTo>
                <a:lnTo>
                  <a:pt x="205" y="48687"/>
                </a:lnTo>
                <a:lnTo>
                  <a:pt x="261" y="48631"/>
                </a:lnTo>
                <a:lnTo>
                  <a:pt x="299" y="48519"/>
                </a:lnTo>
                <a:lnTo>
                  <a:pt x="354" y="48277"/>
                </a:lnTo>
                <a:lnTo>
                  <a:pt x="373" y="48147"/>
                </a:lnTo>
                <a:lnTo>
                  <a:pt x="392" y="47961"/>
                </a:lnTo>
                <a:lnTo>
                  <a:pt x="429" y="47682"/>
                </a:lnTo>
                <a:lnTo>
                  <a:pt x="429" y="47551"/>
                </a:lnTo>
                <a:lnTo>
                  <a:pt x="410" y="47440"/>
                </a:lnTo>
                <a:lnTo>
                  <a:pt x="373" y="47365"/>
                </a:lnTo>
                <a:lnTo>
                  <a:pt x="354" y="47328"/>
                </a:lnTo>
                <a:lnTo>
                  <a:pt x="317" y="47309"/>
                </a:lnTo>
                <a:close/>
                <a:moveTo>
                  <a:pt x="53062" y="49078"/>
                </a:moveTo>
                <a:lnTo>
                  <a:pt x="52764" y="49097"/>
                </a:lnTo>
                <a:lnTo>
                  <a:pt x="52634" y="49097"/>
                </a:lnTo>
                <a:lnTo>
                  <a:pt x="52522" y="49134"/>
                </a:lnTo>
                <a:lnTo>
                  <a:pt x="52429" y="49152"/>
                </a:lnTo>
                <a:lnTo>
                  <a:pt x="52355" y="49208"/>
                </a:lnTo>
                <a:lnTo>
                  <a:pt x="52317" y="49264"/>
                </a:lnTo>
                <a:lnTo>
                  <a:pt x="52317" y="49339"/>
                </a:lnTo>
                <a:lnTo>
                  <a:pt x="52336" y="49376"/>
                </a:lnTo>
                <a:lnTo>
                  <a:pt x="52373" y="49395"/>
                </a:lnTo>
                <a:lnTo>
                  <a:pt x="52466" y="49432"/>
                </a:lnTo>
                <a:lnTo>
                  <a:pt x="52578" y="49450"/>
                </a:lnTo>
                <a:lnTo>
                  <a:pt x="52727" y="49450"/>
                </a:lnTo>
                <a:lnTo>
                  <a:pt x="53006" y="49413"/>
                </a:lnTo>
                <a:lnTo>
                  <a:pt x="53192" y="49395"/>
                </a:lnTo>
                <a:lnTo>
                  <a:pt x="53788" y="49395"/>
                </a:lnTo>
                <a:lnTo>
                  <a:pt x="53956" y="49357"/>
                </a:lnTo>
                <a:lnTo>
                  <a:pt x="54030" y="49339"/>
                </a:lnTo>
                <a:lnTo>
                  <a:pt x="54067" y="49301"/>
                </a:lnTo>
                <a:lnTo>
                  <a:pt x="54086" y="49283"/>
                </a:lnTo>
                <a:lnTo>
                  <a:pt x="54086" y="49264"/>
                </a:lnTo>
                <a:lnTo>
                  <a:pt x="54030" y="49227"/>
                </a:lnTo>
                <a:lnTo>
                  <a:pt x="53900" y="49190"/>
                </a:lnTo>
                <a:lnTo>
                  <a:pt x="53658" y="49152"/>
                </a:lnTo>
                <a:lnTo>
                  <a:pt x="53379" y="49115"/>
                </a:lnTo>
                <a:lnTo>
                  <a:pt x="53062" y="49078"/>
                </a:lnTo>
                <a:close/>
                <a:moveTo>
                  <a:pt x="50176" y="49134"/>
                </a:moveTo>
                <a:lnTo>
                  <a:pt x="50083" y="49152"/>
                </a:lnTo>
                <a:lnTo>
                  <a:pt x="49990" y="49171"/>
                </a:lnTo>
                <a:lnTo>
                  <a:pt x="49916" y="49227"/>
                </a:lnTo>
                <a:lnTo>
                  <a:pt x="49860" y="49283"/>
                </a:lnTo>
                <a:lnTo>
                  <a:pt x="49841" y="49320"/>
                </a:lnTo>
                <a:lnTo>
                  <a:pt x="49878" y="49376"/>
                </a:lnTo>
                <a:lnTo>
                  <a:pt x="49916" y="49395"/>
                </a:lnTo>
                <a:lnTo>
                  <a:pt x="49972" y="49432"/>
                </a:lnTo>
                <a:lnTo>
                  <a:pt x="50139" y="49469"/>
                </a:lnTo>
                <a:lnTo>
                  <a:pt x="50418" y="49488"/>
                </a:lnTo>
                <a:lnTo>
                  <a:pt x="50865" y="49488"/>
                </a:lnTo>
                <a:lnTo>
                  <a:pt x="51089" y="49469"/>
                </a:lnTo>
                <a:lnTo>
                  <a:pt x="51275" y="49450"/>
                </a:lnTo>
                <a:lnTo>
                  <a:pt x="51424" y="49395"/>
                </a:lnTo>
                <a:lnTo>
                  <a:pt x="51461" y="49376"/>
                </a:lnTo>
                <a:lnTo>
                  <a:pt x="51480" y="49339"/>
                </a:lnTo>
                <a:lnTo>
                  <a:pt x="51480" y="49320"/>
                </a:lnTo>
                <a:lnTo>
                  <a:pt x="51461" y="49301"/>
                </a:lnTo>
                <a:lnTo>
                  <a:pt x="51386" y="49246"/>
                </a:lnTo>
                <a:lnTo>
                  <a:pt x="51275" y="49227"/>
                </a:lnTo>
                <a:lnTo>
                  <a:pt x="51163" y="49208"/>
                </a:lnTo>
                <a:lnTo>
                  <a:pt x="50902" y="49171"/>
                </a:lnTo>
                <a:lnTo>
                  <a:pt x="50753" y="49171"/>
                </a:lnTo>
                <a:lnTo>
                  <a:pt x="50381" y="49134"/>
                </a:lnTo>
                <a:close/>
                <a:moveTo>
                  <a:pt x="60305" y="49152"/>
                </a:moveTo>
                <a:lnTo>
                  <a:pt x="60193" y="49171"/>
                </a:lnTo>
                <a:lnTo>
                  <a:pt x="60081" y="49190"/>
                </a:lnTo>
                <a:lnTo>
                  <a:pt x="60007" y="49227"/>
                </a:lnTo>
                <a:lnTo>
                  <a:pt x="59951" y="49264"/>
                </a:lnTo>
                <a:lnTo>
                  <a:pt x="59932" y="49301"/>
                </a:lnTo>
                <a:lnTo>
                  <a:pt x="59951" y="49376"/>
                </a:lnTo>
                <a:lnTo>
                  <a:pt x="59988" y="49413"/>
                </a:lnTo>
                <a:lnTo>
                  <a:pt x="60025" y="49432"/>
                </a:lnTo>
                <a:lnTo>
                  <a:pt x="60137" y="49469"/>
                </a:lnTo>
                <a:lnTo>
                  <a:pt x="60249" y="49488"/>
                </a:lnTo>
                <a:lnTo>
                  <a:pt x="60677" y="49488"/>
                </a:lnTo>
                <a:lnTo>
                  <a:pt x="60882" y="49469"/>
                </a:lnTo>
                <a:lnTo>
                  <a:pt x="61124" y="49469"/>
                </a:lnTo>
                <a:lnTo>
                  <a:pt x="61235" y="49450"/>
                </a:lnTo>
                <a:lnTo>
                  <a:pt x="61347" y="49432"/>
                </a:lnTo>
                <a:lnTo>
                  <a:pt x="61552" y="49376"/>
                </a:lnTo>
                <a:lnTo>
                  <a:pt x="61608" y="49339"/>
                </a:lnTo>
                <a:lnTo>
                  <a:pt x="61626" y="49320"/>
                </a:lnTo>
                <a:lnTo>
                  <a:pt x="61626" y="49301"/>
                </a:lnTo>
                <a:lnTo>
                  <a:pt x="61589" y="49264"/>
                </a:lnTo>
                <a:lnTo>
                  <a:pt x="61440" y="49246"/>
                </a:lnTo>
                <a:lnTo>
                  <a:pt x="61198" y="49208"/>
                </a:lnTo>
                <a:lnTo>
                  <a:pt x="60919" y="49171"/>
                </a:lnTo>
                <a:lnTo>
                  <a:pt x="60602" y="49152"/>
                </a:lnTo>
                <a:close/>
                <a:moveTo>
                  <a:pt x="68571" y="49059"/>
                </a:moveTo>
                <a:lnTo>
                  <a:pt x="68068" y="49078"/>
                </a:lnTo>
                <a:lnTo>
                  <a:pt x="67845" y="49115"/>
                </a:lnTo>
                <a:lnTo>
                  <a:pt x="67715" y="49134"/>
                </a:lnTo>
                <a:lnTo>
                  <a:pt x="67603" y="49171"/>
                </a:lnTo>
                <a:lnTo>
                  <a:pt x="67528" y="49227"/>
                </a:lnTo>
                <a:lnTo>
                  <a:pt x="67510" y="49246"/>
                </a:lnTo>
                <a:lnTo>
                  <a:pt x="67510" y="49283"/>
                </a:lnTo>
                <a:lnTo>
                  <a:pt x="67510" y="49320"/>
                </a:lnTo>
                <a:lnTo>
                  <a:pt x="67547" y="49357"/>
                </a:lnTo>
                <a:lnTo>
                  <a:pt x="67659" y="49450"/>
                </a:lnTo>
                <a:lnTo>
                  <a:pt x="67752" y="49488"/>
                </a:lnTo>
                <a:lnTo>
                  <a:pt x="67882" y="49506"/>
                </a:lnTo>
                <a:lnTo>
                  <a:pt x="68012" y="49506"/>
                </a:lnTo>
                <a:lnTo>
                  <a:pt x="68143" y="49488"/>
                </a:lnTo>
                <a:lnTo>
                  <a:pt x="68422" y="49469"/>
                </a:lnTo>
                <a:lnTo>
                  <a:pt x="68645" y="49432"/>
                </a:lnTo>
                <a:lnTo>
                  <a:pt x="68925" y="49413"/>
                </a:lnTo>
                <a:lnTo>
                  <a:pt x="69074" y="49376"/>
                </a:lnTo>
                <a:lnTo>
                  <a:pt x="69129" y="49357"/>
                </a:lnTo>
                <a:lnTo>
                  <a:pt x="69167" y="49320"/>
                </a:lnTo>
                <a:lnTo>
                  <a:pt x="69185" y="49246"/>
                </a:lnTo>
                <a:lnTo>
                  <a:pt x="69204" y="49190"/>
                </a:lnTo>
                <a:lnTo>
                  <a:pt x="69204" y="49152"/>
                </a:lnTo>
                <a:lnTo>
                  <a:pt x="69185" y="49134"/>
                </a:lnTo>
                <a:lnTo>
                  <a:pt x="69148" y="49097"/>
                </a:lnTo>
                <a:lnTo>
                  <a:pt x="69092" y="49097"/>
                </a:lnTo>
                <a:lnTo>
                  <a:pt x="68832" y="49078"/>
                </a:lnTo>
                <a:lnTo>
                  <a:pt x="68571" y="49059"/>
                </a:lnTo>
                <a:close/>
                <a:moveTo>
                  <a:pt x="72779" y="49152"/>
                </a:moveTo>
                <a:lnTo>
                  <a:pt x="72686" y="49190"/>
                </a:lnTo>
                <a:lnTo>
                  <a:pt x="72630" y="49227"/>
                </a:lnTo>
                <a:lnTo>
                  <a:pt x="72611" y="49246"/>
                </a:lnTo>
                <a:lnTo>
                  <a:pt x="72592" y="49301"/>
                </a:lnTo>
                <a:lnTo>
                  <a:pt x="72592" y="49357"/>
                </a:lnTo>
                <a:lnTo>
                  <a:pt x="72592" y="49395"/>
                </a:lnTo>
                <a:lnTo>
                  <a:pt x="72630" y="49432"/>
                </a:lnTo>
                <a:lnTo>
                  <a:pt x="72723" y="49469"/>
                </a:lnTo>
                <a:lnTo>
                  <a:pt x="72853" y="49506"/>
                </a:lnTo>
                <a:lnTo>
                  <a:pt x="73765" y="49506"/>
                </a:lnTo>
                <a:lnTo>
                  <a:pt x="73896" y="49488"/>
                </a:lnTo>
                <a:lnTo>
                  <a:pt x="74026" y="49469"/>
                </a:lnTo>
                <a:lnTo>
                  <a:pt x="74119" y="49432"/>
                </a:lnTo>
                <a:lnTo>
                  <a:pt x="74138" y="49413"/>
                </a:lnTo>
                <a:lnTo>
                  <a:pt x="74175" y="49376"/>
                </a:lnTo>
                <a:lnTo>
                  <a:pt x="74175" y="49339"/>
                </a:lnTo>
                <a:lnTo>
                  <a:pt x="74175" y="49320"/>
                </a:lnTo>
                <a:lnTo>
                  <a:pt x="74138" y="49264"/>
                </a:lnTo>
                <a:lnTo>
                  <a:pt x="74063" y="49227"/>
                </a:lnTo>
                <a:lnTo>
                  <a:pt x="73970" y="49208"/>
                </a:lnTo>
                <a:lnTo>
                  <a:pt x="73747" y="49190"/>
                </a:lnTo>
                <a:lnTo>
                  <a:pt x="73579" y="49190"/>
                </a:lnTo>
                <a:lnTo>
                  <a:pt x="73374" y="49171"/>
                </a:lnTo>
                <a:lnTo>
                  <a:pt x="73077" y="49152"/>
                </a:lnTo>
                <a:close/>
                <a:moveTo>
                  <a:pt x="70712" y="49171"/>
                </a:moveTo>
                <a:lnTo>
                  <a:pt x="70507" y="49190"/>
                </a:lnTo>
                <a:lnTo>
                  <a:pt x="70414" y="49190"/>
                </a:lnTo>
                <a:lnTo>
                  <a:pt x="70340" y="49227"/>
                </a:lnTo>
                <a:lnTo>
                  <a:pt x="70284" y="49246"/>
                </a:lnTo>
                <a:lnTo>
                  <a:pt x="70265" y="49301"/>
                </a:lnTo>
                <a:lnTo>
                  <a:pt x="70265" y="49339"/>
                </a:lnTo>
                <a:lnTo>
                  <a:pt x="70284" y="49413"/>
                </a:lnTo>
                <a:lnTo>
                  <a:pt x="70340" y="49469"/>
                </a:lnTo>
                <a:lnTo>
                  <a:pt x="70414" y="49488"/>
                </a:lnTo>
                <a:lnTo>
                  <a:pt x="70526" y="49506"/>
                </a:lnTo>
                <a:lnTo>
                  <a:pt x="70619" y="49525"/>
                </a:lnTo>
                <a:lnTo>
                  <a:pt x="71364" y="49525"/>
                </a:lnTo>
                <a:lnTo>
                  <a:pt x="71420" y="49506"/>
                </a:lnTo>
                <a:lnTo>
                  <a:pt x="71457" y="49488"/>
                </a:lnTo>
                <a:lnTo>
                  <a:pt x="71494" y="49432"/>
                </a:lnTo>
                <a:lnTo>
                  <a:pt x="71531" y="49376"/>
                </a:lnTo>
                <a:lnTo>
                  <a:pt x="71531" y="49339"/>
                </a:lnTo>
                <a:lnTo>
                  <a:pt x="71531" y="49320"/>
                </a:lnTo>
                <a:lnTo>
                  <a:pt x="71494" y="49283"/>
                </a:lnTo>
                <a:lnTo>
                  <a:pt x="71457" y="49264"/>
                </a:lnTo>
                <a:lnTo>
                  <a:pt x="71159" y="49208"/>
                </a:lnTo>
                <a:lnTo>
                  <a:pt x="70954" y="49190"/>
                </a:lnTo>
                <a:lnTo>
                  <a:pt x="70712" y="49171"/>
                </a:lnTo>
                <a:close/>
                <a:moveTo>
                  <a:pt x="65089" y="49152"/>
                </a:moveTo>
                <a:lnTo>
                  <a:pt x="64996" y="49171"/>
                </a:lnTo>
                <a:lnTo>
                  <a:pt x="64940" y="49227"/>
                </a:lnTo>
                <a:lnTo>
                  <a:pt x="64922" y="49246"/>
                </a:lnTo>
                <a:lnTo>
                  <a:pt x="64922" y="49283"/>
                </a:lnTo>
                <a:lnTo>
                  <a:pt x="64922" y="49339"/>
                </a:lnTo>
                <a:lnTo>
                  <a:pt x="64959" y="49395"/>
                </a:lnTo>
                <a:lnTo>
                  <a:pt x="64978" y="49432"/>
                </a:lnTo>
                <a:lnTo>
                  <a:pt x="65034" y="49450"/>
                </a:lnTo>
                <a:lnTo>
                  <a:pt x="65127" y="49488"/>
                </a:lnTo>
                <a:lnTo>
                  <a:pt x="65276" y="49525"/>
                </a:lnTo>
                <a:lnTo>
                  <a:pt x="65425" y="49525"/>
                </a:lnTo>
                <a:lnTo>
                  <a:pt x="65722" y="49543"/>
                </a:lnTo>
                <a:lnTo>
                  <a:pt x="65927" y="49525"/>
                </a:lnTo>
                <a:lnTo>
                  <a:pt x="66113" y="49506"/>
                </a:lnTo>
                <a:lnTo>
                  <a:pt x="66411" y="49469"/>
                </a:lnTo>
                <a:lnTo>
                  <a:pt x="66672" y="49395"/>
                </a:lnTo>
                <a:lnTo>
                  <a:pt x="66728" y="49376"/>
                </a:lnTo>
                <a:lnTo>
                  <a:pt x="66746" y="49357"/>
                </a:lnTo>
                <a:lnTo>
                  <a:pt x="66728" y="49357"/>
                </a:lnTo>
                <a:lnTo>
                  <a:pt x="66579" y="49301"/>
                </a:lnTo>
                <a:lnTo>
                  <a:pt x="66430" y="49264"/>
                </a:lnTo>
                <a:lnTo>
                  <a:pt x="66132" y="49208"/>
                </a:lnTo>
                <a:lnTo>
                  <a:pt x="65518" y="49171"/>
                </a:lnTo>
                <a:lnTo>
                  <a:pt x="65331" y="49152"/>
                </a:lnTo>
                <a:close/>
                <a:moveTo>
                  <a:pt x="75404" y="49152"/>
                </a:moveTo>
                <a:lnTo>
                  <a:pt x="75255" y="49171"/>
                </a:lnTo>
                <a:lnTo>
                  <a:pt x="75143" y="49208"/>
                </a:lnTo>
                <a:lnTo>
                  <a:pt x="75106" y="49227"/>
                </a:lnTo>
                <a:lnTo>
                  <a:pt x="75087" y="49264"/>
                </a:lnTo>
                <a:lnTo>
                  <a:pt x="75069" y="49320"/>
                </a:lnTo>
                <a:lnTo>
                  <a:pt x="75069" y="49376"/>
                </a:lnTo>
                <a:lnTo>
                  <a:pt x="75087" y="49413"/>
                </a:lnTo>
                <a:lnTo>
                  <a:pt x="75106" y="49432"/>
                </a:lnTo>
                <a:lnTo>
                  <a:pt x="75199" y="49488"/>
                </a:lnTo>
                <a:lnTo>
                  <a:pt x="75311" y="49506"/>
                </a:lnTo>
                <a:lnTo>
                  <a:pt x="75441" y="49525"/>
                </a:lnTo>
                <a:lnTo>
                  <a:pt x="75571" y="49525"/>
                </a:lnTo>
                <a:lnTo>
                  <a:pt x="75758" y="49506"/>
                </a:lnTo>
                <a:lnTo>
                  <a:pt x="75962" y="49525"/>
                </a:lnTo>
                <a:lnTo>
                  <a:pt x="76297" y="49543"/>
                </a:lnTo>
                <a:lnTo>
                  <a:pt x="76446" y="49543"/>
                </a:lnTo>
                <a:lnTo>
                  <a:pt x="76595" y="49525"/>
                </a:lnTo>
                <a:lnTo>
                  <a:pt x="76707" y="49488"/>
                </a:lnTo>
                <a:lnTo>
                  <a:pt x="76744" y="49469"/>
                </a:lnTo>
                <a:lnTo>
                  <a:pt x="76782" y="49432"/>
                </a:lnTo>
                <a:lnTo>
                  <a:pt x="76800" y="49395"/>
                </a:lnTo>
                <a:lnTo>
                  <a:pt x="76782" y="49376"/>
                </a:lnTo>
                <a:lnTo>
                  <a:pt x="76763" y="49339"/>
                </a:lnTo>
                <a:lnTo>
                  <a:pt x="76726" y="49320"/>
                </a:lnTo>
                <a:lnTo>
                  <a:pt x="76633" y="49283"/>
                </a:lnTo>
                <a:lnTo>
                  <a:pt x="76521" y="49264"/>
                </a:lnTo>
                <a:lnTo>
                  <a:pt x="76260" y="49227"/>
                </a:lnTo>
                <a:lnTo>
                  <a:pt x="76111" y="49227"/>
                </a:lnTo>
                <a:lnTo>
                  <a:pt x="75888" y="49208"/>
                </a:lnTo>
                <a:lnTo>
                  <a:pt x="75571" y="49171"/>
                </a:lnTo>
                <a:lnTo>
                  <a:pt x="75404" y="49152"/>
                </a:lnTo>
                <a:close/>
                <a:moveTo>
                  <a:pt x="40123" y="49134"/>
                </a:moveTo>
                <a:lnTo>
                  <a:pt x="40029" y="49171"/>
                </a:lnTo>
                <a:lnTo>
                  <a:pt x="39955" y="49190"/>
                </a:lnTo>
                <a:lnTo>
                  <a:pt x="39881" y="49246"/>
                </a:lnTo>
                <a:lnTo>
                  <a:pt x="39862" y="49301"/>
                </a:lnTo>
                <a:lnTo>
                  <a:pt x="39843" y="49376"/>
                </a:lnTo>
                <a:lnTo>
                  <a:pt x="39862" y="49469"/>
                </a:lnTo>
                <a:lnTo>
                  <a:pt x="39918" y="49525"/>
                </a:lnTo>
                <a:lnTo>
                  <a:pt x="39974" y="49543"/>
                </a:lnTo>
                <a:lnTo>
                  <a:pt x="40067" y="49562"/>
                </a:lnTo>
                <a:lnTo>
                  <a:pt x="40253" y="49543"/>
                </a:lnTo>
                <a:lnTo>
                  <a:pt x="40402" y="49543"/>
                </a:lnTo>
                <a:lnTo>
                  <a:pt x="40588" y="49525"/>
                </a:lnTo>
                <a:lnTo>
                  <a:pt x="40923" y="49506"/>
                </a:lnTo>
                <a:lnTo>
                  <a:pt x="41091" y="49488"/>
                </a:lnTo>
                <a:lnTo>
                  <a:pt x="41202" y="49450"/>
                </a:lnTo>
                <a:lnTo>
                  <a:pt x="41240" y="49432"/>
                </a:lnTo>
                <a:lnTo>
                  <a:pt x="41258" y="49395"/>
                </a:lnTo>
                <a:lnTo>
                  <a:pt x="41258" y="49357"/>
                </a:lnTo>
                <a:lnTo>
                  <a:pt x="41221" y="49320"/>
                </a:lnTo>
                <a:lnTo>
                  <a:pt x="41091" y="49264"/>
                </a:lnTo>
                <a:lnTo>
                  <a:pt x="40923" y="49208"/>
                </a:lnTo>
                <a:lnTo>
                  <a:pt x="40681" y="49152"/>
                </a:lnTo>
                <a:lnTo>
                  <a:pt x="40439" y="49134"/>
                </a:lnTo>
                <a:close/>
                <a:moveTo>
                  <a:pt x="63134" y="49190"/>
                </a:moveTo>
                <a:lnTo>
                  <a:pt x="62837" y="49208"/>
                </a:lnTo>
                <a:lnTo>
                  <a:pt x="62613" y="49264"/>
                </a:lnTo>
                <a:lnTo>
                  <a:pt x="62539" y="49301"/>
                </a:lnTo>
                <a:lnTo>
                  <a:pt x="62483" y="49339"/>
                </a:lnTo>
                <a:lnTo>
                  <a:pt x="62464" y="49395"/>
                </a:lnTo>
                <a:lnTo>
                  <a:pt x="62483" y="49450"/>
                </a:lnTo>
                <a:lnTo>
                  <a:pt x="62520" y="49488"/>
                </a:lnTo>
                <a:lnTo>
                  <a:pt x="62557" y="49506"/>
                </a:lnTo>
                <a:lnTo>
                  <a:pt x="62669" y="49543"/>
                </a:lnTo>
                <a:lnTo>
                  <a:pt x="62799" y="49562"/>
                </a:lnTo>
                <a:lnTo>
                  <a:pt x="63228" y="49562"/>
                </a:lnTo>
                <a:lnTo>
                  <a:pt x="63451" y="49543"/>
                </a:lnTo>
                <a:lnTo>
                  <a:pt x="63619" y="49525"/>
                </a:lnTo>
                <a:lnTo>
                  <a:pt x="63898" y="49488"/>
                </a:lnTo>
                <a:lnTo>
                  <a:pt x="64028" y="49450"/>
                </a:lnTo>
                <a:lnTo>
                  <a:pt x="64121" y="49395"/>
                </a:lnTo>
                <a:lnTo>
                  <a:pt x="64158" y="49376"/>
                </a:lnTo>
                <a:lnTo>
                  <a:pt x="64158" y="49357"/>
                </a:lnTo>
                <a:lnTo>
                  <a:pt x="64158" y="49320"/>
                </a:lnTo>
                <a:lnTo>
                  <a:pt x="64121" y="49283"/>
                </a:lnTo>
                <a:lnTo>
                  <a:pt x="64065" y="49264"/>
                </a:lnTo>
                <a:lnTo>
                  <a:pt x="63972" y="49246"/>
                </a:lnTo>
                <a:lnTo>
                  <a:pt x="63730" y="49208"/>
                </a:lnTo>
                <a:lnTo>
                  <a:pt x="63451" y="49190"/>
                </a:lnTo>
                <a:close/>
                <a:moveTo>
                  <a:pt x="85997" y="49152"/>
                </a:moveTo>
                <a:lnTo>
                  <a:pt x="85681" y="49171"/>
                </a:lnTo>
                <a:lnTo>
                  <a:pt x="85513" y="49171"/>
                </a:lnTo>
                <a:lnTo>
                  <a:pt x="85383" y="49208"/>
                </a:lnTo>
                <a:lnTo>
                  <a:pt x="85271" y="49246"/>
                </a:lnTo>
                <a:lnTo>
                  <a:pt x="85253" y="49283"/>
                </a:lnTo>
                <a:lnTo>
                  <a:pt x="85234" y="49320"/>
                </a:lnTo>
                <a:lnTo>
                  <a:pt x="85234" y="49376"/>
                </a:lnTo>
                <a:lnTo>
                  <a:pt x="85234" y="49432"/>
                </a:lnTo>
                <a:lnTo>
                  <a:pt x="85253" y="49469"/>
                </a:lnTo>
                <a:lnTo>
                  <a:pt x="85290" y="49488"/>
                </a:lnTo>
                <a:lnTo>
                  <a:pt x="85364" y="49543"/>
                </a:lnTo>
                <a:lnTo>
                  <a:pt x="85476" y="49562"/>
                </a:lnTo>
                <a:lnTo>
                  <a:pt x="85588" y="49562"/>
                </a:lnTo>
                <a:lnTo>
                  <a:pt x="85718" y="49543"/>
                </a:lnTo>
                <a:lnTo>
                  <a:pt x="85886" y="49525"/>
                </a:lnTo>
                <a:lnTo>
                  <a:pt x="86091" y="49525"/>
                </a:lnTo>
                <a:lnTo>
                  <a:pt x="86370" y="49543"/>
                </a:lnTo>
                <a:lnTo>
                  <a:pt x="86500" y="49525"/>
                </a:lnTo>
                <a:lnTo>
                  <a:pt x="86630" y="49525"/>
                </a:lnTo>
                <a:lnTo>
                  <a:pt x="86724" y="49488"/>
                </a:lnTo>
                <a:lnTo>
                  <a:pt x="86798" y="49432"/>
                </a:lnTo>
                <a:lnTo>
                  <a:pt x="86817" y="49376"/>
                </a:lnTo>
                <a:lnTo>
                  <a:pt x="86835" y="49339"/>
                </a:lnTo>
                <a:lnTo>
                  <a:pt x="86835" y="49301"/>
                </a:lnTo>
                <a:lnTo>
                  <a:pt x="86817" y="49283"/>
                </a:lnTo>
                <a:lnTo>
                  <a:pt x="86742" y="49227"/>
                </a:lnTo>
                <a:lnTo>
                  <a:pt x="86630" y="49190"/>
                </a:lnTo>
                <a:lnTo>
                  <a:pt x="86519" y="49171"/>
                </a:lnTo>
                <a:lnTo>
                  <a:pt x="86407" y="49152"/>
                </a:lnTo>
                <a:close/>
                <a:moveTo>
                  <a:pt x="32917" y="49152"/>
                </a:moveTo>
                <a:lnTo>
                  <a:pt x="32619" y="49171"/>
                </a:lnTo>
                <a:lnTo>
                  <a:pt x="32471" y="49190"/>
                </a:lnTo>
                <a:lnTo>
                  <a:pt x="32340" y="49227"/>
                </a:lnTo>
                <a:lnTo>
                  <a:pt x="32228" y="49264"/>
                </a:lnTo>
                <a:lnTo>
                  <a:pt x="32191" y="49301"/>
                </a:lnTo>
                <a:lnTo>
                  <a:pt x="32173" y="49339"/>
                </a:lnTo>
                <a:lnTo>
                  <a:pt x="32154" y="49395"/>
                </a:lnTo>
                <a:lnTo>
                  <a:pt x="32135" y="49450"/>
                </a:lnTo>
                <a:lnTo>
                  <a:pt x="32154" y="49488"/>
                </a:lnTo>
                <a:lnTo>
                  <a:pt x="32173" y="49525"/>
                </a:lnTo>
                <a:lnTo>
                  <a:pt x="32191" y="49543"/>
                </a:lnTo>
                <a:lnTo>
                  <a:pt x="32228" y="49562"/>
                </a:lnTo>
                <a:lnTo>
                  <a:pt x="32340" y="49581"/>
                </a:lnTo>
                <a:lnTo>
                  <a:pt x="32545" y="49581"/>
                </a:lnTo>
                <a:lnTo>
                  <a:pt x="32713" y="49543"/>
                </a:lnTo>
                <a:lnTo>
                  <a:pt x="33197" y="49543"/>
                </a:lnTo>
                <a:lnTo>
                  <a:pt x="33457" y="49525"/>
                </a:lnTo>
                <a:lnTo>
                  <a:pt x="33550" y="49488"/>
                </a:lnTo>
                <a:lnTo>
                  <a:pt x="33643" y="49450"/>
                </a:lnTo>
                <a:lnTo>
                  <a:pt x="33699" y="49413"/>
                </a:lnTo>
                <a:lnTo>
                  <a:pt x="33737" y="49357"/>
                </a:lnTo>
                <a:lnTo>
                  <a:pt x="33755" y="49320"/>
                </a:lnTo>
                <a:lnTo>
                  <a:pt x="33755" y="49301"/>
                </a:lnTo>
                <a:lnTo>
                  <a:pt x="33737" y="49264"/>
                </a:lnTo>
                <a:lnTo>
                  <a:pt x="33699" y="49246"/>
                </a:lnTo>
                <a:lnTo>
                  <a:pt x="33588" y="49208"/>
                </a:lnTo>
                <a:lnTo>
                  <a:pt x="33476" y="49171"/>
                </a:lnTo>
                <a:lnTo>
                  <a:pt x="33327" y="49171"/>
                </a:lnTo>
                <a:lnTo>
                  <a:pt x="33122" y="49152"/>
                </a:lnTo>
                <a:close/>
                <a:moveTo>
                  <a:pt x="45410" y="49208"/>
                </a:moveTo>
                <a:lnTo>
                  <a:pt x="45094" y="49227"/>
                </a:lnTo>
                <a:lnTo>
                  <a:pt x="44963" y="49246"/>
                </a:lnTo>
                <a:lnTo>
                  <a:pt x="44852" y="49264"/>
                </a:lnTo>
                <a:lnTo>
                  <a:pt x="44758" y="49301"/>
                </a:lnTo>
                <a:lnTo>
                  <a:pt x="44703" y="49357"/>
                </a:lnTo>
                <a:lnTo>
                  <a:pt x="44684" y="49413"/>
                </a:lnTo>
                <a:lnTo>
                  <a:pt x="44721" y="49488"/>
                </a:lnTo>
                <a:lnTo>
                  <a:pt x="44740" y="49525"/>
                </a:lnTo>
                <a:lnTo>
                  <a:pt x="44777" y="49543"/>
                </a:lnTo>
                <a:lnTo>
                  <a:pt x="44889" y="49562"/>
                </a:lnTo>
                <a:lnTo>
                  <a:pt x="45038" y="49581"/>
                </a:lnTo>
                <a:lnTo>
                  <a:pt x="45187" y="49562"/>
                </a:lnTo>
                <a:lnTo>
                  <a:pt x="45485" y="49525"/>
                </a:lnTo>
                <a:lnTo>
                  <a:pt x="45708" y="49506"/>
                </a:lnTo>
                <a:lnTo>
                  <a:pt x="45876" y="49488"/>
                </a:lnTo>
                <a:lnTo>
                  <a:pt x="46211" y="49450"/>
                </a:lnTo>
                <a:lnTo>
                  <a:pt x="46360" y="49432"/>
                </a:lnTo>
                <a:lnTo>
                  <a:pt x="46471" y="49395"/>
                </a:lnTo>
                <a:lnTo>
                  <a:pt x="46509" y="49376"/>
                </a:lnTo>
                <a:lnTo>
                  <a:pt x="46527" y="49357"/>
                </a:lnTo>
                <a:lnTo>
                  <a:pt x="46527" y="49339"/>
                </a:lnTo>
                <a:lnTo>
                  <a:pt x="46509" y="49320"/>
                </a:lnTo>
                <a:lnTo>
                  <a:pt x="46341" y="49283"/>
                </a:lnTo>
                <a:lnTo>
                  <a:pt x="46080" y="49227"/>
                </a:lnTo>
                <a:lnTo>
                  <a:pt x="45764" y="49208"/>
                </a:lnTo>
                <a:close/>
                <a:moveTo>
                  <a:pt x="48277" y="49227"/>
                </a:moveTo>
                <a:lnTo>
                  <a:pt x="47961" y="49246"/>
                </a:lnTo>
                <a:lnTo>
                  <a:pt x="47663" y="49264"/>
                </a:lnTo>
                <a:lnTo>
                  <a:pt x="47439" y="49320"/>
                </a:lnTo>
                <a:lnTo>
                  <a:pt x="47346" y="49357"/>
                </a:lnTo>
                <a:lnTo>
                  <a:pt x="47291" y="49395"/>
                </a:lnTo>
                <a:lnTo>
                  <a:pt x="47272" y="49432"/>
                </a:lnTo>
                <a:lnTo>
                  <a:pt x="47309" y="49488"/>
                </a:lnTo>
                <a:lnTo>
                  <a:pt x="47328" y="49525"/>
                </a:lnTo>
                <a:lnTo>
                  <a:pt x="47384" y="49543"/>
                </a:lnTo>
                <a:lnTo>
                  <a:pt x="47495" y="49581"/>
                </a:lnTo>
                <a:lnTo>
                  <a:pt x="47793" y="49581"/>
                </a:lnTo>
                <a:lnTo>
                  <a:pt x="48091" y="49562"/>
                </a:lnTo>
                <a:lnTo>
                  <a:pt x="48315" y="49525"/>
                </a:lnTo>
                <a:lnTo>
                  <a:pt x="48482" y="49488"/>
                </a:lnTo>
                <a:lnTo>
                  <a:pt x="48743" y="49413"/>
                </a:lnTo>
                <a:lnTo>
                  <a:pt x="48873" y="49376"/>
                </a:lnTo>
                <a:lnTo>
                  <a:pt x="48948" y="49339"/>
                </a:lnTo>
                <a:lnTo>
                  <a:pt x="48966" y="49320"/>
                </a:lnTo>
                <a:lnTo>
                  <a:pt x="48985" y="49301"/>
                </a:lnTo>
                <a:lnTo>
                  <a:pt x="48966" y="49283"/>
                </a:lnTo>
                <a:lnTo>
                  <a:pt x="48929" y="49264"/>
                </a:lnTo>
                <a:lnTo>
                  <a:pt x="48799" y="49246"/>
                </a:lnTo>
                <a:lnTo>
                  <a:pt x="48575" y="49246"/>
                </a:lnTo>
                <a:lnTo>
                  <a:pt x="48277" y="49227"/>
                </a:lnTo>
                <a:close/>
                <a:moveTo>
                  <a:pt x="55613" y="49171"/>
                </a:moveTo>
                <a:lnTo>
                  <a:pt x="55334" y="49190"/>
                </a:lnTo>
                <a:lnTo>
                  <a:pt x="55185" y="49208"/>
                </a:lnTo>
                <a:lnTo>
                  <a:pt x="55054" y="49246"/>
                </a:lnTo>
                <a:lnTo>
                  <a:pt x="54961" y="49301"/>
                </a:lnTo>
                <a:lnTo>
                  <a:pt x="54924" y="49320"/>
                </a:lnTo>
                <a:lnTo>
                  <a:pt x="54905" y="49357"/>
                </a:lnTo>
                <a:lnTo>
                  <a:pt x="54905" y="49432"/>
                </a:lnTo>
                <a:lnTo>
                  <a:pt x="54905" y="49469"/>
                </a:lnTo>
                <a:lnTo>
                  <a:pt x="54924" y="49506"/>
                </a:lnTo>
                <a:lnTo>
                  <a:pt x="54961" y="49543"/>
                </a:lnTo>
                <a:lnTo>
                  <a:pt x="55054" y="49562"/>
                </a:lnTo>
                <a:lnTo>
                  <a:pt x="55185" y="49581"/>
                </a:lnTo>
                <a:lnTo>
                  <a:pt x="55315" y="49562"/>
                </a:lnTo>
                <a:lnTo>
                  <a:pt x="55445" y="49543"/>
                </a:lnTo>
                <a:lnTo>
                  <a:pt x="55631" y="49506"/>
                </a:lnTo>
                <a:lnTo>
                  <a:pt x="56115" y="49488"/>
                </a:lnTo>
                <a:lnTo>
                  <a:pt x="56264" y="49469"/>
                </a:lnTo>
                <a:lnTo>
                  <a:pt x="56395" y="49450"/>
                </a:lnTo>
                <a:lnTo>
                  <a:pt x="56488" y="49413"/>
                </a:lnTo>
                <a:lnTo>
                  <a:pt x="56506" y="49395"/>
                </a:lnTo>
                <a:lnTo>
                  <a:pt x="56525" y="49357"/>
                </a:lnTo>
                <a:lnTo>
                  <a:pt x="56506" y="49320"/>
                </a:lnTo>
                <a:lnTo>
                  <a:pt x="56488" y="49301"/>
                </a:lnTo>
                <a:lnTo>
                  <a:pt x="56413" y="49246"/>
                </a:lnTo>
                <a:lnTo>
                  <a:pt x="56320" y="49208"/>
                </a:lnTo>
                <a:lnTo>
                  <a:pt x="56209" y="49190"/>
                </a:lnTo>
                <a:lnTo>
                  <a:pt x="55985" y="49171"/>
                </a:lnTo>
                <a:close/>
                <a:moveTo>
                  <a:pt x="88120" y="49208"/>
                </a:moveTo>
                <a:lnTo>
                  <a:pt x="88008" y="49227"/>
                </a:lnTo>
                <a:lnTo>
                  <a:pt x="87934" y="49264"/>
                </a:lnTo>
                <a:lnTo>
                  <a:pt x="87897" y="49301"/>
                </a:lnTo>
                <a:lnTo>
                  <a:pt x="87878" y="49339"/>
                </a:lnTo>
                <a:lnTo>
                  <a:pt x="87878" y="49395"/>
                </a:lnTo>
                <a:lnTo>
                  <a:pt x="87878" y="49432"/>
                </a:lnTo>
                <a:lnTo>
                  <a:pt x="87897" y="49469"/>
                </a:lnTo>
                <a:lnTo>
                  <a:pt x="87915" y="49506"/>
                </a:lnTo>
                <a:lnTo>
                  <a:pt x="88008" y="49543"/>
                </a:lnTo>
                <a:lnTo>
                  <a:pt x="88101" y="49581"/>
                </a:lnTo>
                <a:lnTo>
                  <a:pt x="89032" y="49581"/>
                </a:lnTo>
                <a:lnTo>
                  <a:pt x="89144" y="49562"/>
                </a:lnTo>
                <a:lnTo>
                  <a:pt x="89218" y="49525"/>
                </a:lnTo>
                <a:lnTo>
                  <a:pt x="89256" y="49506"/>
                </a:lnTo>
                <a:lnTo>
                  <a:pt x="89274" y="49469"/>
                </a:lnTo>
                <a:lnTo>
                  <a:pt x="89274" y="49450"/>
                </a:lnTo>
                <a:lnTo>
                  <a:pt x="89274" y="49413"/>
                </a:lnTo>
                <a:lnTo>
                  <a:pt x="89218" y="49357"/>
                </a:lnTo>
                <a:lnTo>
                  <a:pt x="89144" y="49320"/>
                </a:lnTo>
                <a:lnTo>
                  <a:pt x="89032" y="49283"/>
                </a:lnTo>
                <a:lnTo>
                  <a:pt x="88809" y="49264"/>
                </a:lnTo>
                <a:lnTo>
                  <a:pt x="88660" y="49246"/>
                </a:lnTo>
                <a:lnTo>
                  <a:pt x="88492" y="49227"/>
                </a:lnTo>
                <a:lnTo>
                  <a:pt x="88232" y="49208"/>
                </a:lnTo>
                <a:close/>
                <a:moveTo>
                  <a:pt x="78327" y="49190"/>
                </a:moveTo>
                <a:lnTo>
                  <a:pt x="78066" y="49227"/>
                </a:lnTo>
                <a:lnTo>
                  <a:pt x="77954" y="49264"/>
                </a:lnTo>
                <a:lnTo>
                  <a:pt x="77861" y="49301"/>
                </a:lnTo>
                <a:lnTo>
                  <a:pt x="77787" y="49339"/>
                </a:lnTo>
                <a:lnTo>
                  <a:pt x="77750" y="49376"/>
                </a:lnTo>
                <a:lnTo>
                  <a:pt x="77750" y="49432"/>
                </a:lnTo>
                <a:lnTo>
                  <a:pt x="77768" y="49488"/>
                </a:lnTo>
                <a:lnTo>
                  <a:pt x="77824" y="49525"/>
                </a:lnTo>
                <a:lnTo>
                  <a:pt x="77899" y="49562"/>
                </a:lnTo>
                <a:lnTo>
                  <a:pt x="78085" y="49599"/>
                </a:lnTo>
                <a:lnTo>
                  <a:pt x="78327" y="49599"/>
                </a:lnTo>
                <a:lnTo>
                  <a:pt x="78587" y="49581"/>
                </a:lnTo>
                <a:lnTo>
                  <a:pt x="78830" y="49543"/>
                </a:lnTo>
                <a:lnTo>
                  <a:pt x="79034" y="49488"/>
                </a:lnTo>
                <a:lnTo>
                  <a:pt x="79109" y="49450"/>
                </a:lnTo>
                <a:lnTo>
                  <a:pt x="79165" y="49395"/>
                </a:lnTo>
                <a:lnTo>
                  <a:pt x="79183" y="49357"/>
                </a:lnTo>
                <a:lnTo>
                  <a:pt x="79183" y="49301"/>
                </a:lnTo>
                <a:lnTo>
                  <a:pt x="79146" y="49264"/>
                </a:lnTo>
                <a:lnTo>
                  <a:pt x="79072" y="49227"/>
                </a:lnTo>
                <a:lnTo>
                  <a:pt x="78867" y="49190"/>
                </a:lnTo>
                <a:close/>
                <a:moveTo>
                  <a:pt x="25191" y="49190"/>
                </a:moveTo>
                <a:lnTo>
                  <a:pt x="24856" y="49208"/>
                </a:lnTo>
                <a:lnTo>
                  <a:pt x="24688" y="49227"/>
                </a:lnTo>
                <a:lnTo>
                  <a:pt x="24539" y="49264"/>
                </a:lnTo>
                <a:lnTo>
                  <a:pt x="24483" y="49283"/>
                </a:lnTo>
                <a:lnTo>
                  <a:pt x="24428" y="49320"/>
                </a:lnTo>
                <a:lnTo>
                  <a:pt x="24409" y="49357"/>
                </a:lnTo>
                <a:lnTo>
                  <a:pt x="24390" y="49413"/>
                </a:lnTo>
                <a:lnTo>
                  <a:pt x="24409" y="49469"/>
                </a:lnTo>
                <a:lnTo>
                  <a:pt x="24428" y="49506"/>
                </a:lnTo>
                <a:lnTo>
                  <a:pt x="24465" y="49543"/>
                </a:lnTo>
                <a:lnTo>
                  <a:pt x="24521" y="49581"/>
                </a:lnTo>
                <a:lnTo>
                  <a:pt x="24651" y="49599"/>
                </a:lnTo>
                <a:lnTo>
                  <a:pt x="24800" y="49618"/>
                </a:lnTo>
                <a:lnTo>
                  <a:pt x="25116" y="49581"/>
                </a:lnTo>
                <a:lnTo>
                  <a:pt x="25340" y="49562"/>
                </a:lnTo>
                <a:lnTo>
                  <a:pt x="25563" y="49562"/>
                </a:lnTo>
                <a:lnTo>
                  <a:pt x="25898" y="49543"/>
                </a:lnTo>
                <a:lnTo>
                  <a:pt x="26085" y="49543"/>
                </a:lnTo>
                <a:lnTo>
                  <a:pt x="26233" y="49506"/>
                </a:lnTo>
                <a:lnTo>
                  <a:pt x="26327" y="49469"/>
                </a:lnTo>
                <a:lnTo>
                  <a:pt x="26364" y="49450"/>
                </a:lnTo>
                <a:lnTo>
                  <a:pt x="26364" y="49413"/>
                </a:lnTo>
                <a:lnTo>
                  <a:pt x="26364" y="49376"/>
                </a:lnTo>
                <a:lnTo>
                  <a:pt x="26327" y="49339"/>
                </a:lnTo>
                <a:lnTo>
                  <a:pt x="26233" y="49283"/>
                </a:lnTo>
                <a:lnTo>
                  <a:pt x="26103" y="49246"/>
                </a:lnTo>
                <a:lnTo>
                  <a:pt x="25936" y="49227"/>
                </a:lnTo>
                <a:lnTo>
                  <a:pt x="25619" y="49208"/>
                </a:lnTo>
                <a:lnTo>
                  <a:pt x="25414" y="49208"/>
                </a:lnTo>
                <a:lnTo>
                  <a:pt x="25191" y="49190"/>
                </a:lnTo>
                <a:close/>
                <a:moveTo>
                  <a:pt x="83056" y="49227"/>
                </a:moveTo>
                <a:lnTo>
                  <a:pt x="82888" y="49246"/>
                </a:lnTo>
                <a:lnTo>
                  <a:pt x="82758" y="49283"/>
                </a:lnTo>
                <a:lnTo>
                  <a:pt x="82721" y="49320"/>
                </a:lnTo>
                <a:lnTo>
                  <a:pt x="82702" y="49357"/>
                </a:lnTo>
                <a:lnTo>
                  <a:pt x="82702" y="49395"/>
                </a:lnTo>
                <a:lnTo>
                  <a:pt x="82721" y="49432"/>
                </a:lnTo>
                <a:lnTo>
                  <a:pt x="82739" y="49469"/>
                </a:lnTo>
                <a:lnTo>
                  <a:pt x="82777" y="49506"/>
                </a:lnTo>
                <a:lnTo>
                  <a:pt x="82888" y="49562"/>
                </a:lnTo>
                <a:lnTo>
                  <a:pt x="83019" y="49599"/>
                </a:lnTo>
                <a:lnTo>
                  <a:pt x="83298" y="49618"/>
                </a:lnTo>
                <a:lnTo>
                  <a:pt x="83689" y="49618"/>
                </a:lnTo>
                <a:lnTo>
                  <a:pt x="83949" y="49599"/>
                </a:lnTo>
                <a:lnTo>
                  <a:pt x="84080" y="49581"/>
                </a:lnTo>
                <a:lnTo>
                  <a:pt x="84192" y="49543"/>
                </a:lnTo>
                <a:lnTo>
                  <a:pt x="84285" y="49488"/>
                </a:lnTo>
                <a:lnTo>
                  <a:pt x="84322" y="49450"/>
                </a:lnTo>
                <a:lnTo>
                  <a:pt x="84340" y="49413"/>
                </a:lnTo>
                <a:lnTo>
                  <a:pt x="84340" y="49339"/>
                </a:lnTo>
                <a:lnTo>
                  <a:pt x="84322" y="49283"/>
                </a:lnTo>
                <a:lnTo>
                  <a:pt x="84285" y="49264"/>
                </a:lnTo>
                <a:lnTo>
                  <a:pt x="84210" y="49246"/>
                </a:lnTo>
                <a:lnTo>
                  <a:pt x="84061" y="49246"/>
                </a:lnTo>
                <a:lnTo>
                  <a:pt x="83931" y="49264"/>
                </a:lnTo>
                <a:lnTo>
                  <a:pt x="83670" y="49264"/>
                </a:lnTo>
                <a:lnTo>
                  <a:pt x="83261" y="49227"/>
                </a:lnTo>
                <a:close/>
                <a:moveTo>
                  <a:pt x="30255" y="49227"/>
                </a:moveTo>
                <a:lnTo>
                  <a:pt x="30069" y="49246"/>
                </a:lnTo>
                <a:lnTo>
                  <a:pt x="29920" y="49264"/>
                </a:lnTo>
                <a:lnTo>
                  <a:pt x="29790" y="49301"/>
                </a:lnTo>
                <a:lnTo>
                  <a:pt x="29752" y="49339"/>
                </a:lnTo>
                <a:lnTo>
                  <a:pt x="29715" y="49376"/>
                </a:lnTo>
                <a:lnTo>
                  <a:pt x="29659" y="49432"/>
                </a:lnTo>
                <a:lnTo>
                  <a:pt x="29641" y="49488"/>
                </a:lnTo>
                <a:lnTo>
                  <a:pt x="29641" y="49525"/>
                </a:lnTo>
                <a:lnTo>
                  <a:pt x="29641" y="49562"/>
                </a:lnTo>
                <a:lnTo>
                  <a:pt x="29659" y="49581"/>
                </a:lnTo>
                <a:lnTo>
                  <a:pt x="29696" y="49599"/>
                </a:lnTo>
                <a:lnTo>
                  <a:pt x="29771" y="49637"/>
                </a:lnTo>
                <a:lnTo>
                  <a:pt x="29864" y="49655"/>
                </a:lnTo>
                <a:lnTo>
                  <a:pt x="29976" y="49655"/>
                </a:lnTo>
                <a:lnTo>
                  <a:pt x="30143" y="49637"/>
                </a:lnTo>
                <a:lnTo>
                  <a:pt x="30367" y="49637"/>
                </a:lnTo>
                <a:lnTo>
                  <a:pt x="30683" y="49618"/>
                </a:lnTo>
                <a:lnTo>
                  <a:pt x="30832" y="49618"/>
                </a:lnTo>
                <a:lnTo>
                  <a:pt x="30981" y="49599"/>
                </a:lnTo>
                <a:lnTo>
                  <a:pt x="31093" y="49562"/>
                </a:lnTo>
                <a:lnTo>
                  <a:pt x="31130" y="49543"/>
                </a:lnTo>
                <a:lnTo>
                  <a:pt x="31167" y="49506"/>
                </a:lnTo>
                <a:lnTo>
                  <a:pt x="31186" y="49450"/>
                </a:lnTo>
                <a:lnTo>
                  <a:pt x="31186" y="49395"/>
                </a:lnTo>
                <a:lnTo>
                  <a:pt x="31149" y="49357"/>
                </a:lnTo>
                <a:lnTo>
                  <a:pt x="31093" y="49320"/>
                </a:lnTo>
                <a:lnTo>
                  <a:pt x="30962" y="49283"/>
                </a:lnTo>
                <a:lnTo>
                  <a:pt x="30832" y="49264"/>
                </a:lnTo>
                <a:lnTo>
                  <a:pt x="30571" y="49246"/>
                </a:lnTo>
                <a:lnTo>
                  <a:pt x="30255" y="49227"/>
                </a:lnTo>
                <a:close/>
                <a:moveTo>
                  <a:pt x="37516" y="49227"/>
                </a:moveTo>
                <a:lnTo>
                  <a:pt x="37386" y="49246"/>
                </a:lnTo>
                <a:lnTo>
                  <a:pt x="37255" y="49283"/>
                </a:lnTo>
                <a:lnTo>
                  <a:pt x="37181" y="49301"/>
                </a:lnTo>
                <a:lnTo>
                  <a:pt x="37144" y="49339"/>
                </a:lnTo>
                <a:lnTo>
                  <a:pt x="37125" y="49357"/>
                </a:lnTo>
                <a:lnTo>
                  <a:pt x="37125" y="49395"/>
                </a:lnTo>
                <a:lnTo>
                  <a:pt x="37144" y="49413"/>
                </a:lnTo>
                <a:lnTo>
                  <a:pt x="37181" y="49450"/>
                </a:lnTo>
                <a:lnTo>
                  <a:pt x="37274" y="49506"/>
                </a:lnTo>
                <a:lnTo>
                  <a:pt x="37535" y="49599"/>
                </a:lnTo>
                <a:lnTo>
                  <a:pt x="37702" y="49637"/>
                </a:lnTo>
                <a:lnTo>
                  <a:pt x="37926" y="49637"/>
                </a:lnTo>
                <a:lnTo>
                  <a:pt x="38205" y="49655"/>
                </a:lnTo>
                <a:lnTo>
                  <a:pt x="38466" y="49637"/>
                </a:lnTo>
                <a:lnTo>
                  <a:pt x="38577" y="49599"/>
                </a:lnTo>
                <a:lnTo>
                  <a:pt x="38689" y="49562"/>
                </a:lnTo>
                <a:lnTo>
                  <a:pt x="38801" y="49506"/>
                </a:lnTo>
                <a:lnTo>
                  <a:pt x="38819" y="49469"/>
                </a:lnTo>
                <a:lnTo>
                  <a:pt x="38838" y="49450"/>
                </a:lnTo>
                <a:lnTo>
                  <a:pt x="38838" y="49413"/>
                </a:lnTo>
                <a:lnTo>
                  <a:pt x="38819" y="49395"/>
                </a:lnTo>
                <a:lnTo>
                  <a:pt x="38763" y="49357"/>
                </a:lnTo>
                <a:lnTo>
                  <a:pt x="38670" y="49339"/>
                </a:lnTo>
                <a:lnTo>
                  <a:pt x="38559" y="49320"/>
                </a:lnTo>
                <a:lnTo>
                  <a:pt x="38354" y="49283"/>
                </a:lnTo>
                <a:lnTo>
                  <a:pt x="38075" y="49246"/>
                </a:lnTo>
                <a:lnTo>
                  <a:pt x="37795" y="49227"/>
                </a:lnTo>
                <a:close/>
                <a:moveTo>
                  <a:pt x="58741" y="49246"/>
                </a:moveTo>
                <a:lnTo>
                  <a:pt x="58499" y="49264"/>
                </a:lnTo>
                <a:lnTo>
                  <a:pt x="58350" y="49283"/>
                </a:lnTo>
                <a:lnTo>
                  <a:pt x="57828" y="49283"/>
                </a:lnTo>
                <a:lnTo>
                  <a:pt x="57679" y="49301"/>
                </a:lnTo>
                <a:lnTo>
                  <a:pt x="57549" y="49339"/>
                </a:lnTo>
                <a:lnTo>
                  <a:pt x="57512" y="49376"/>
                </a:lnTo>
                <a:lnTo>
                  <a:pt x="57475" y="49395"/>
                </a:lnTo>
                <a:lnTo>
                  <a:pt x="57437" y="49450"/>
                </a:lnTo>
                <a:lnTo>
                  <a:pt x="57437" y="49488"/>
                </a:lnTo>
                <a:lnTo>
                  <a:pt x="57437" y="49543"/>
                </a:lnTo>
                <a:lnTo>
                  <a:pt x="57475" y="49581"/>
                </a:lnTo>
                <a:lnTo>
                  <a:pt x="57512" y="49618"/>
                </a:lnTo>
                <a:lnTo>
                  <a:pt x="57568" y="49637"/>
                </a:lnTo>
                <a:lnTo>
                  <a:pt x="57698" y="49655"/>
                </a:lnTo>
                <a:lnTo>
                  <a:pt x="57847" y="49655"/>
                </a:lnTo>
                <a:lnTo>
                  <a:pt x="58163" y="49637"/>
                </a:lnTo>
                <a:lnTo>
                  <a:pt x="58368" y="49599"/>
                </a:lnTo>
                <a:lnTo>
                  <a:pt x="58536" y="49581"/>
                </a:lnTo>
                <a:lnTo>
                  <a:pt x="58759" y="49562"/>
                </a:lnTo>
                <a:lnTo>
                  <a:pt x="58871" y="49525"/>
                </a:lnTo>
                <a:lnTo>
                  <a:pt x="58964" y="49488"/>
                </a:lnTo>
                <a:lnTo>
                  <a:pt x="59020" y="49432"/>
                </a:lnTo>
                <a:lnTo>
                  <a:pt x="59039" y="49395"/>
                </a:lnTo>
                <a:lnTo>
                  <a:pt x="59057" y="49357"/>
                </a:lnTo>
                <a:lnTo>
                  <a:pt x="59039" y="49320"/>
                </a:lnTo>
                <a:lnTo>
                  <a:pt x="59020" y="49301"/>
                </a:lnTo>
                <a:lnTo>
                  <a:pt x="58945" y="49264"/>
                </a:lnTo>
                <a:lnTo>
                  <a:pt x="58852" y="49246"/>
                </a:lnTo>
                <a:close/>
                <a:moveTo>
                  <a:pt x="43306" y="49246"/>
                </a:moveTo>
                <a:lnTo>
                  <a:pt x="43064" y="49264"/>
                </a:lnTo>
                <a:lnTo>
                  <a:pt x="42822" y="49301"/>
                </a:lnTo>
                <a:lnTo>
                  <a:pt x="42617" y="49357"/>
                </a:lnTo>
                <a:lnTo>
                  <a:pt x="42543" y="49395"/>
                </a:lnTo>
                <a:lnTo>
                  <a:pt x="42487" y="49432"/>
                </a:lnTo>
                <a:lnTo>
                  <a:pt x="42450" y="49469"/>
                </a:lnTo>
                <a:lnTo>
                  <a:pt x="42450" y="49525"/>
                </a:lnTo>
                <a:lnTo>
                  <a:pt x="42487" y="49581"/>
                </a:lnTo>
                <a:lnTo>
                  <a:pt x="42562" y="49637"/>
                </a:lnTo>
                <a:lnTo>
                  <a:pt x="42636" y="49674"/>
                </a:lnTo>
                <a:lnTo>
                  <a:pt x="42710" y="49674"/>
                </a:lnTo>
                <a:lnTo>
                  <a:pt x="42934" y="49655"/>
                </a:lnTo>
                <a:lnTo>
                  <a:pt x="43139" y="49618"/>
                </a:lnTo>
                <a:lnTo>
                  <a:pt x="43306" y="49581"/>
                </a:lnTo>
                <a:lnTo>
                  <a:pt x="43418" y="49543"/>
                </a:lnTo>
                <a:lnTo>
                  <a:pt x="43623" y="49450"/>
                </a:lnTo>
                <a:lnTo>
                  <a:pt x="43716" y="49395"/>
                </a:lnTo>
                <a:lnTo>
                  <a:pt x="43753" y="49339"/>
                </a:lnTo>
                <a:lnTo>
                  <a:pt x="43753" y="49320"/>
                </a:lnTo>
                <a:lnTo>
                  <a:pt x="43734" y="49283"/>
                </a:lnTo>
                <a:lnTo>
                  <a:pt x="43697" y="49264"/>
                </a:lnTo>
                <a:lnTo>
                  <a:pt x="43641" y="49246"/>
                </a:lnTo>
                <a:close/>
                <a:moveTo>
                  <a:pt x="7485" y="49301"/>
                </a:moveTo>
                <a:lnTo>
                  <a:pt x="7169" y="49320"/>
                </a:lnTo>
                <a:lnTo>
                  <a:pt x="7038" y="49339"/>
                </a:lnTo>
                <a:lnTo>
                  <a:pt x="6927" y="49376"/>
                </a:lnTo>
                <a:lnTo>
                  <a:pt x="6833" y="49413"/>
                </a:lnTo>
                <a:lnTo>
                  <a:pt x="6796" y="49469"/>
                </a:lnTo>
                <a:lnTo>
                  <a:pt x="6778" y="49488"/>
                </a:lnTo>
                <a:lnTo>
                  <a:pt x="6778" y="49525"/>
                </a:lnTo>
                <a:lnTo>
                  <a:pt x="6815" y="49599"/>
                </a:lnTo>
                <a:lnTo>
                  <a:pt x="6852" y="49637"/>
                </a:lnTo>
                <a:lnTo>
                  <a:pt x="6889" y="49655"/>
                </a:lnTo>
                <a:lnTo>
                  <a:pt x="7001" y="49674"/>
                </a:lnTo>
                <a:lnTo>
                  <a:pt x="7150" y="49692"/>
                </a:lnTo>
                <a:lnTo>
                  <a:pt x="7299" y="49674"/>
                </a:lnTo>
                <a:lnTo>
                  <a:pt x="7597" y="49637"/>
                </a:lnTo>
                <a:lnTo>
                  <a:pt x="7802" y="49618"/>
                </a:lnTo>
                <a:lnTo>
                  <a:pt x="8267" y="49506"/>
                </a:lnTo>
                <a:lnTo>
                  <a:pt x="8528" y="49432"/>
                </a:lnTo>
                <a:lnTo>
                  <a:pt x="8584" y="49413"/>
                </a:lnTo>
                <a:lnTo>
                  <a:pt x="8602" y="49395"/>
                </a:lnTo>
                <a:lnTo>
                  <a:pt x="8435" y="49357"/>
                </a:lnTo>
                <a:lnTo>
                  <a:pt x="8174" y="49320"/>
                </a:lnTo>
                <a:lnTo>
                  <a:pt x="7839" y="49301"/>
                </a:lnTo>
                <a:close/>
                <a:moveTo>
                  <a:pt x="12214" y="49246"/>
                </a:moveTo>
                <a:lnTo>
                  <a:pt x="12084" y="49283"/>
                </a:lnTo>
                <a:lnTo>
                  <a:pt x="12028" y="49301"/>
                </a:lnTo>
                <a:lnTo>
                  <a:pt x="11991" y="49320"/>
                </a:lnTo>
                <a:lnTo>
                  <a:pt x="11953" y="49376"/>
                </a:lnTo>
                <a:lnTo>
                  <a:pt x="11935" y="49432"/>
                </a:lnTo>
                <a:lnTo>
                  <a:pt x="11935" y="49469"/>
                </a:lnTo>
                <a:lnTo>
                  <a:pt x="11953" y="49506"/>
                </a:lnTo>
                <a:lnTo>
                  <a:pt x="11972" y="49543"/>
                </a:lnTo>
                <a:lnTo>
                  <a:pt x="12009" y="49581"/>
                </a:lnTo>
                <a:lnTo>
                  <a:pt x="12121" y="49618"/>
                </a:lnTo>
                <a:lnTo>
                  <a:pt x="12270" y="49655"/>
                </a:lnTo>
                <a:lnTo>
                  <a:pt x="12549" y="49674"/>
                </a:lnTo>
                <a:lnTo>
                  <a:pt x="12735" y="49674"/>
                </a:lnTo>
                <a:lnTo>
                  <a:pt x="12903" y="49692"/>
                </a:lnTo>
                <a:lnTo>
                  <a:pt x="13294" y="49692"/>
                </a:lnTo>
                <a:lnTo>
                  <a:pt x="13424" y="49674"/>
                </a:lnTo>
                <a:lnTo>
                  <a:pt x="13499" y="49618"/>
                </a:lnTo>
                <a:lnTo>
                  <a:pt x="13536" y="49599"/>
                </a:lnTo>
                <a:lnTo>
                  <a:pt x="13555" y="49562"/>
                </a:lnTo>
                <a:lnTo>
                  <a:pt x="13555" y="49525"/>
                </a:lnTo>
                <a:lnTo>
                  <a:pt x="13536" y="49506"/>
                </a:lnTo>
                <a:lnTo>
                  <a:pt x="13480" y="49450"/>
                </a:lnTo>
                <a:lnTo>
                  <a:pt x="13368" y="49413"/>
                </a:lnTo>
                <a:lnTo>
                  <a:pt x="13257" y="49395"/>
                </a:lnTo>
                <a:lnTo>
                  <a:pt x="13015" y="49339"/>
                </a:lnTo>
                <a:lnTo>
                  <a:pt x="12884" y="49339"/>
                </a:lnTo>
                <a:lnTo>
                  <a:pt x="12661" y="49283"/>
                </a:lnTo>
                <a:lnTo>
                  <a:pt x="12363" y="49246"/>
                </a:lnTo>
                <a:close/>
                <a:moveTo>
                  <a:pt x="14728" y="49283"/>
                </a:moveTo>
                <a:lnTo>
                  <a:pt x="14597" y="49320"/>
                </a:lnTo>
                <a:lnTo>
                  <a:pt x="14485" y="49376"/>
                </a:lnTo>
                <a:lnTo>
                  <a:pt x="14467" y="49413"/>
                </a:lnTo>
                <a:lnTo>
                  <a:pt x="14430" y="49450"/>
                </a:lnTo>
                <a:lnTo>
                  <a:pt x="14430" y="49506"/>
                </a:lnTo>
                <a:lnTo>
                  <a:pt x="14430" y="49562"/>
                </a:lnTo>
                <a:lnTo>
                  <a:pt x="14448" y="49599"/>
                </a:lnTo>
                <a:lnTo>
                  <a:pt x="14485" y="49637"/>
                </a:lnTo>
                <a:lnTo>
                  <a:pt x="14597" y="49674"/>
                </a:lnTo>
                <a:lnTo>
                  <a:pt x="14728" y="49692"/>
                </a:lnTo>
                <a:lnTo>
                  <a:pt x="15007" y="49692"/>
                </a:lnTo>
                <a:lnTo>
                  <a:pt x="15212" y="49674"/>
                </a:lnTo>
                <a:lnTo>
                  <a:pt x="15398" y="49674"/>
                </a:lnTo>
                <a:lnTo>
                  <a:pt x="15696" y="49655"/>
                </a:lnTo>
                <a:lnTo>
                  <a:pt x="15826" y="49655"/>
                </a:lnTo>
                <a:lnTo>
                  <a:pt x="15956" y="49637"/>
                </a:lnTo>
                <a:lnTo>
                  <a:pt x="16049" y="49599"/>
                </a:lnTo>
                <a:lnTo>
                  <a:pt x="16068" y="49562"/>
                </a:lnTo>
                <a:lnTo>
                  <a:pt x="16087" y="49543"/>
                </a:lnTo>
                <a:lnTo>
                  <a:pt x="16105" y="49488"/>
                </a:lnTo>
                <a:lnTo>
                  <a:pt x="16087" y="49450"/>
                </a:lnTo>
                <a:lnTo>
                  <a:pt x="16068" y="49413"/>
                </a:lnTo>
                <a:lnTo>
                  <a:pt x="16031" y="49395"/>
                </a:lnTo>
                <a:lnTo>
                  <a:pt x="15938" y="49357"/>
                </a:lnTo>
                <a:lnTo>
                  <a:pt x="15826" y="49320"/>
                </a:lnTo>
                <a:lnTo>
                  <a:pt x="15565" y="49301"/>
                </a:lnTo>
                <a:lnTo>
                  <a:pt x="15379" y="49301"/>
                </a:lnTo>
                <a:lnTo>
                  <a:pt x="15156" y="49283"/>
                </a:lnTo>
                <a:close/>
                <a:moveTo>
                  <a:pt x="19885" y="49283"/>
                </a:moveTo>
                <a:lnTo>
                  <a:pt x="19773" y="49301"/>
                </a:lnTo>
                <a:lnTo>
                  <a:pt x="19661" y="49339"/>
                </a:lnTo>
                <a:lnTo>
                  <a:pt x="19587" y="49376"/>
                </a:lnTo>
                <a:lnTo>
                  <a:pt x="19550" y="49432"/>
                </a:lnTo>
                <a:lnTo>
                  <a:pt x="19531" y="49488"/>
                </a:lnTo>
                <a:lnTo>
                  <a:pt x="19531" y="49562"/>
                </a:lnTo>
                <a:lnTo>
                  <a:pt x="19550" y="49599"/>
                </a:lnTo>
                <a:lnTo>
                  <a:pt x="19587" y="49637"/>
                </a:lnTo>
                <a:lnTo>
                  <a:pt x="19680" y="49674"/>
                </a:lnTo>
                <a:lnTo>
                  <a:pt x="19792" y="49692"/>
                </a:lnTo>
                <a:lnTo>
                  <a:pt x="19922" y="49692"/>
                </a:lnTo>
                <a:lnTo>
                  <a:pt x="20183" y="49674"/>
                </a:lnTo>
                <a:lnTo>
                  <a:pt x="20350" y="49674"/>
                </a:lnTo>
                <a:lnTo>
                  <a:pt x="20592" y="49655"/>
                </a:lnTo>
                <a:lnTo>
                  <a:pt x="20816" y="49637"/>
                </a:lnTo>
                <a:lnTo>
                  <a:pt x="20909" y="49599"/>
                </a:lnTo>
                <a:lnTo>
                  <a:pt x="21058" y="49543"/>
                </a:lnTo>
                <a:lnTo>
                  <a:pt x="21114" y="49506"/>
                </a:lnTo>
                <a:lnTo>
                  <a:pt x="21151" y="49469"/>
                </a:lnTo>
                <a:lnTo>
                  <a:pt x="21151" y="49450"/>
                </a:lnTo>
                <a:lnTo>
                  <a:pt x="21151" y="49432"/>
                </a:lnTo>
                <a:lnTo>
                  <a:pt x="21076" y="49395"/>
                </a:lnTo>
                <a:lnTo>
                  <a:pt x="20946" y="49357"/>
                </a:lnTo>
                <a:lnTo>
                  <a:pt x="20723" y="49320"/>
                </a:lnTo>
                <a:lnTo>
                  <a:pt x="20443" y="49301"/>
                </a:lnTo>
                <a:lnTo>
                  <a:pt x="20164" y="49283"/>
                </a:lnTo>
                <a:close/>
                <a:moveTo>
                  <a:pt x="80300" y="49339"/>
                </a:moveTo>
                <a:lnTo>
                  <a:pt x="80244" y="49357"/>
                </a:lnTo>
                <a:lnTo>
                  <a:pt x="80226" y="49395"/>
                </a:lnTo>
                <a:lnTo>
                  <a:pt x="80226" y="49432"/>
                </a:lnTo>
                <a:lnTo>
                  <a:pt x="80263" y="49506"/>
                </a:lnTo>
                <a:lnTo>
                  <a:pt x="80356" y="49562"/>
                </a:lnTo>
                <a:lnTo>
                  <a:pt x="80431" y="49618"/>
                </a:lnTo>
                <a:lnTo>
                  <a:pt x="80524" y="49637"/>
                </a:lnTo>
                <a:lnTo>
                  <a:pt x="80766" y="49674"/>
                </a:lnTo>
                <a:lnTo>
                  <a:pt x="80989" y="49692"/>
                </a:lnTo>
                <a:lnTo>
                  <a:pt x="81194" y="49674"/>
                </a:lnTo>
                <a:lnTo>
                  <a:pt x="81324" y="49637"/>
                </a:lnTo>
                <a:lnTo>
                  <a:pt x="81566" y="49525"/>
                </a:lnTo>
                <a:lnTo>
                  <a:pt x="81678" y="49488"/>
                </a:lnTo>
                <a:lnTo>
                  <a:pt x="81753" y="49432"/>
                </a:lnTo>
                <a:lnTo>
                  <a:pt x="81771" y="49395"/>
                </a:lnTo>
                <a:lnTo>
                  <a:pt x="81771" y="49376"/>
                </a:lnTo>
                <a:lnTo>
                  <a:pt x="81734" y="49376"/>
                </a:lnTo>
                <a:lnTo>
                  <a:pt x="81604" y="49339"/>
                </a:lnTo>
                <a:lnTo>
                  <a:pt x="81455" y="49339"/>
                </a:lnTo>
                <a:lnTo>
                  <a:pt x="81157" y="49357"/>
                </a:lnTo>
                <a:lnTo>
                  <a:pt x="80710" y="49357"/>
                </a:lnTo>
                <a:lnTo>
                  <a:pt x="80561" y="49339"/>
                </a:lnTo>
                <a:close/>
                <a:moveTo>
                  <a:pt x="9756" y="49283"/>
                </a:moveTo>
                <a:lnTo>
                  <a:pt x="9552" y="49301"/>
                </a:lnTo>
                <a:lnTo>
                  <a:pt x="9403" y="49339"/>
                </a:lnTo>
                <a:lnTo>
                  <a:pt x="9328" y="49357"/>
                </a:lnTo>
                <a:lnTo>
                  <a:pt x="9272" y="49395"/>
                </a:lnTo>
                <a:lnTo>
                  <a:pt x="9235" y="49432"/>
                </a:lnTo>
                <a:lnTo>
                  <a:pt x="9198" y="49488"/>
                </a:lnTo>
                <a:lnTo>
                  <a:pt x="9198" y="49543"/>
                </a:lnTo>
                <a:lnTo>
                  <a:pt x="9198" y="49581"/>
                </a:lnTo>
                <a:lnTo>
                  <a:pt x="9217" y="49637"/>
                </a:lnTo>
                <a:lnTo>
                  <a:pt x="9272" y="49655"/>
                </a:lnTo>
                <a:lnTo>
                  <a:pt x="9384" y="49692"/>
                </a:lnTo>
                <a:lnTo>
                  <a:pt x="9533" y="49711"/>
                </a:lnTo>
                <a:lnTo>
                  <a:pt x="9831" y="49711"/>
                </a:lnTo>
                <a:lnTo>
                  <a:pt x="10036" y="49692"/>
                </a:lnTo>
                <a:lnTo>
                  <a:pt x="10278" y="49692"/>
                </a:lnTo>
                <a:lnTo>
                  <a:pt x="10594" y="49711"/>
                </a:lnTo>
                <a:lnTo>
                  <a:pt x="10743" y="49692"/>
                </a:lnTo>
                <a:lnTo>
                  <a:pt x="10892" y="49674"/>
                </a:lnTo>
                <a:lnTo>
                  <a:pt x="11004" y="49637"/>
                </a:lnTo>
                <a:lnTo>
                  <a:pt x="11116" y="49581"/>
                </a:lnTo>
                <a:lnTo>
                  <a:pt x="11171" y="49525"/>
                </a:lnTo>
                <a:lnTo>
                  <a:pt x="11190" y="49488"/>
                </a:lnTo>
                <a:lnTo>
                  <a:pt x="11209" y="49450"/>
                </a:lnTo>
                <a:lnTo>
                  <a:pt x="11190" y="49413"/>
                </a:lnTo>
                <a:lnTo>
                  <a:pt x="11153" y="49376"/>
                </a:lnTo>
                <a:lnTo>
                  <a:pt x="11097" y="49357"/>
                </a:lnTo>
                <a:lnTo>
                  <a:pt x="10967" y="49320"/>
                </a:lnTo>
                <a:lnTo>
                  <a:pt x="10799" y="49320"/>
                </a:lnTo>
                <a:lnTo>
                  <a:pt x="10650" y="49301"/>
                </a:lnTo>
                <a:lnTo>
                  <a:pt x="10129" y="49301"/>
                </a:lnTo>
                <a:lnTo>
                  <a:pt x="9756" y="49283"/>
                </a:lnTo>
                <a:close/>
                <a:moveTo>
                  <a:pt x="28095" y="49283"/>
                </a:moveTo>
                <a:lnTo>
                  <a:pt x="27760" y="49301"/>
                </a:lnTo>
                <a:lnTo>
                  <a:pt x="27444" y="49339"/>
                </a:lnTo>
                <a:lnTo>
                  <a:pt x="27313" y="49357"/>
                </a:lnTo>
                <a:lnTo>
                  <a:pt x="27202" y="49395"/>
                </a:lnTo>
                <a:lnTo>
                  <a:pt x="27109" y="49432"/>
                </a:lnTo>
                <a:lnTo>
                  <a:pt x="27053" y="49469"/>
                </a:lnTo>
                <a:lnTo>
                  <a:pt x="27015" y="49525"/>
                </a:lnTo>
                <a:lnTo>
                  <a:pt x="27034" y="49599"/>
                </a:lnTo>
                <a:lnTo>
                  <a:pt x="27071" y="49637"/>
                </a:lnTo>
                <a:lnTo>
                  <a:pt x="27109" y="49674"/>
                </a:lnTo>
                <a:lnTo>
                  <a:pt x="27220" y="49711"/>
                </a:lnTo>
                <a:lnTo>
                  <a:pt x="27537" y="49711"/>
                </a:lnTo>
                <a:lnTo>
                  <a:pt x="27853" y="49655"/>
                </a:lnTo>
                <a:lnTo>
                  <a:pt x="28077" y="49618"/>
                </a:lnTo>
                <a:lnTo>
                  <a:pt x="28244" y="49581"/>
                </a:lnTo>
                <a:lnTo>
                  <a:pt x="28542" y="49506"/>
                </a:lnTo>
                <a:lnTo>
                  <a:pt x="28672" y="49450"/>
                </a:lnTo>
                <a:lnTo>
                  <a:pt x="28766" y="49395"/>
                </a:lnTo>
                <a:lnTo>
                  <a:pt x="28821" y="49357"/>
                </a:lnTo>
                <a:lnTo>
                  <a:pt x="28803" y="49339"/>
                </a:lnTo>
                <a:lnTo>
                  <a:pt x="28784" y="49320"/>
                </a:lnTo>
                <a:lnTo>
                  <a:pt x="28635" y="49301"/>
                </a:lnTo>
                <a:lnTo>
                  <a:pt x="28393" y="49283"/>
                </a:lnTo>
                <a:close/>
                <a:moveTo>
                  <a:pt x="34816" y="49301"/>
                </a:moveTo>
                <a:lnTo>
                  <a:pt x="34686" y="49320"/>
                </a:lnTo>
                <a:lnTo>
                  <a:pt x="34630" y="49339"/>
                </a:lnTo>
                <a:lnTo>
                  <a:pt x="34593" y="49357"/>
                </a:lnTo>
                <a:lnTo>
                  <a:pt x="34574" y="49395"/>
                </a:lnTo>
                <a:lnTo>
                  <a:pt x="34556" y="49432"/>
                </a:lnTo>
                <a:lnTo>
                  <a:pt x="34556" y="49488"/>
                </a:lnTo>
                <a:lnTo>
                  <a:pt x="34574" y="49543"/>
                </a:lnTo>
                <a:lnTo>
                  <a:pt x="34612" y="49599"/>
                </a:lnTo>
                <a:lnTo>
                  <a:pt x="34649" y="49618"/>
                </a:lnTo>
                <a:lnTo>
                  <a:pt x="34761" y="49674"/>
                </a:lnTo>
                <a:lnTo>
                  <a:pt x="34909" y="49711"/>
                </a:lnTo>
                <a:lnTo>
                  <a:pt x="35077" y="49711"/>
                </a:lnTo>
                <a:lnTo>
                  <a:pt x="35431" y="49692"/>
                </a:lnTo>
                <a:lnTo>
                  <a:pt x="35673" y="49674"/>
                </a:lnTo>
                <a:lnTo>
                  <a:pt x="35840" y="49655"/>
                </a:lnTo>
                <a:lnTo>
                  <a:pt x="36157" y="49581"/>
                </a:lnTo>
                <a:lnTo>
                  <a:pt x="36287" y="49543"/>
                </a:lnTo>
                <a:lnTo>
                  <a:pt x="36380" y="49488"/>
                </a:lnTo>
                <a:lnTo>
                  <a:pt x="36418" y="49469"/>
                </a:lnTo>
                <a:lnTo>
                  <a:pt x="36436" y="49450"/>
                </a:lnTo>
                <a:lnTo>
                  <a:pt x="36418" y="49432"/>
                </a:lnTo>
                <a:lnTo>
                  <a:pt x="36399" y="49413"/>
                </a:lnTo>
                <a:lnTo>
                  <a:pt x="36269" y="49357"/>
                </a:lnTo>
                <a:lnTo>
                  <a:pt x="36138" y="49339"/>
                </a:lnTo>
                <a:lnTo>
                  <a:pt x="35989" y="49320"/>
                </a:lnTo>
                <a:lnTo>
                  <a:pt x="35859" y="49320"/>
                </a:lnTo>
                <a:lnTo>
                  <a:pt x="35561" y="49339"/>
                </a:lnTo>
                <a:lnTo>
                  <a:pt x="35282" y="49339"/>
                </a:lnTo>
                <a:lnTo>
                  <a:pt x="35096" y="49320"/>
                </a:lnTo>
                <a:lnTo>
                  <a:pt x="34965" y="49301"/>
                </a:lnTo>
                <a:close/>
                <a:moveTo>
                  <a:pt x="90466" y="49227"/>
                </a:moveTo>
                <a:lnTo>
                  <a:pt x="90391" y="49246"/>
                </a:lnTo>
                <a:lnTo>
                  <a:pt x="90335" y="49283"/>
                </a:lnTo>
                <a:lnTo>
                  <a:pt x="90298" y="49339"/>
                </a:lnTo>
                <a:lnTo>
                  <a:pt x="90298" y="49395"/>
                </a:lnTo>
                <a:lnTo>
                  <a:pt x="90298" y="49450"/>
                </a:lnTo>
                <a:lnTo>
                  <a:pt x="90317" y="49506"/>
                </a:lnTo>
                <a:lnTo>
                  <a:pt x="90391" y="49599"/>
                </a:lnTo>
                <a:lnTo>
                  <a:pt x="90466" y="49655"/>
                </a:lnTo>
                <a:lnTo>
                  <a:pt x="90578" y="49692"/>
                </a:lnTo>
                <a:lnTo>
                  <a:pt x="90689" y="49711"/>
                </a:lnTo>
                <a:lnTo>
                  <a:pt x="90801" y="49711"/>
                </a:lnTo>
                <a:lnTo>
                  <a:pt x="90894" y="49674"/>
                </a:lnTo>
                <a:lnTo>
                  <a:pt x="90968" y="49599"/>
                </a:lnTo>
                <a:lnTo>
                  <a:pt x="91062" y="49506"/>
                </a:lnTo>
                <a:lnTo>
                  <a:pt x="91080" y="49450"/>
                </a:lnTo>
                <a:lnTo>
                  <a:pt x="91080" y="49395"/>
                </a:lnTo>
                <a:lnTo>
                  <a:pt x="91062" y="49357"/>
                </a:lnTo>
                <a:lnTo>
                  <a:pt x="91006" y="49339"/>
                </a:lnTo>
                <a:lnTo>
                  <a:pt x="90857" y="49301"/>
                </a:lnTo>
                <a:lnTo>
                  <a:pt x="90671" y="49246"/>
                </a:lnTo>
                <a:lnTo>
                  <a:pt x="90559" y="49227"/>
                </a:lnTo>
                <a:close/>
                <a:moveTo>
                  <a:pt x="17911" y="49320"/>
                </a:moveTo>
                <a:lnTo>
                  <a:pt x="17576" y="49339"/>
                </a:lnTo>
                <a:lnTo>
                  <a:pt x="17278" y="49376"/>
                </a:lnTo>
                <a:lnTo>
                  <a:pt x="17148" y="49395"/>
                </a:lnTo>
                <a:lnTo>
                  <a:pt x="17055" y="49432"/>
                </a:lnTo>
                <a:lnTo>
                  <a:pt x="16980" y="49469"/>
                </a:lnTo>
                <a:lnTo>
                  <a:pt x="16943" y="49525"/>
                </a:lnTo>
                <a:lnTo>
                  <a:pt x="16943" y="49599"/>
                </a:lnTo>
                <a:lnTo>
                  <a:pt x="16980" y="49674"/>
                </a:lnTo>
                <a:lnTo>
                  <a:pt x="17036" y="49711"/>
                </a:lnTo>
                <a:lnTo>
                  <a:pt x="17148" y="49730"/>
                </a:lnTo>
                <a:lnTo>
                  <a:pt x="17260" y="49730"/>
                </a:lnTo>
                <a:lnTo>
                  <a:pt x="17409" y="49711"/>
                </a:lnTo>
                <a:lnTo>
                  <a:pt x="17669" y="49692"/>
                </a:lnTo>
                <a:lnTo>
                  <a:pt x="17855" y="49655"/>
                </a:lnTo>
                <a:lnTo>
                  <a:pt x="18116" y="49637"/>
                </a:lnTo>
                <a:lnTo>
                  <a:pt x="18377" y="49581"/>
                </a:lnTo>
                <a:lnTo>
                  <a:pt x="18451" y="49543"/>
                </a:lnTo>
                <a:lnTo>
                  <a:pt x="18581" y="49469"/>
                </a:lnTo>
                <a:lnTo>
                  <a:pt x="18637" y="49432"/>
                </a:lnTo>
                <a:lnTo>
                  <a:pt x="18675" y="49413"/>
                </a:lnTo>
                <a:lnTo>
                  <a:pt x="18675" y="49395"/>
                </a:lnTo>
                <a:lnTo>
                  <a:pt x="18675" y="49376"/>
                </a:lnTo>
                <a:lnTo>
                  <a:pt x="18619" y="49357"/>
                </a:lnTo>
                <a:lnTo>
                  <a:pt x="18470" y="49339"/>
                </a:lnTo>
                <a:lnTo>
                  <a:pt x="18228" y="49320"/>
                </a:lnTo>
                <a:close/>
                <a:moveTo>
                  <a:pt x="22715" y="49357"/>
                </a:moveTo>
                <a:lnTo>
                  <a:pt x="22417" y="49376"/>
                </a:lnTo>
                <a:lnTo>
                  <a:pt x="22193" y="49413"/>
                </a:lnTo>
                <a:lnTo>
                  <a:pt x="22100" y="49450"/>
                </a:lnTo>
                <a:lnTo>
                  <a:pt x="22044" y="49488"/>
                </a:lnTo>
                <a:lnTo>
                  <a:pt x="22026" y="49543"/>
                </a:lnTo>
                <a:lnTo>
                  <a:pt x="22044" y="49599"/>
                </a:lnTo>
                <a:lnTo>
                  <a:pt x="22063" y="49637"/>
                </a:lnTo>
                <a:lnTo>
                  <a:pt x="22100" y="49674"/>
                </a:lnTo>
                <a:lnTo>
                  <a:pt x="22212" y="49711"/>
                </a:lnTo>
                <a:lnTo>
                  <a:pt x="22324" y="49730"/>
                </a:lnTo>
                <a:lnTo>
                  <a:pt x="22473" y="49711"/>
                </a:lnTo>
                <a:lnTo>
                  <a:pt x="22752" y="49692"/>
                </a:lnTo>
                <a:lnTo>
                  <a:pt x="22957" y="49655"/>
                </a:lnTo>
                <a:lnTo>
                  <a:pt x="23106" y="49618"/>
                </a:lnTo>
                <a:lnTo>
                  <a:pt x="23385" y="49562"/>
                </a:lnTo>
                <a:lnTo>
                  <a:pt x="23608" y="49488"/>
                </a:lnTo>
                <a:lnTo>
                  <a:pt x="23664" y="49450"/>
                </a:lnTo>
                <a:lnTo>
                  <a:pt x="23664" y="49432"/>
                </a:lnTo>
                <a:lnTo>
                  <a:pt x="23646" y="49432"/>
                </a:lnTo>
                <a:lnTo>
                  <a:pt x="23515" y="49395"/>
                </a:lnTo>
                <a:lnTo>
                  <a:pt x="23292" y="49376"/>
                </a:lnTo>
                <a:lnTo>
                  <a:pt x="23013" y="49357"/>
                </a:lnTo>
                <a:close/>
                <a:moveTo>
                  <a:pt x="2272" y="49283"/>
                </a:moveTo>
                <a:lnTo>
                  <a:pt x="2142" y="49301"/>
                </a:lnTo>
                <a:lnTo>
                  <a:pt x="2030" y="49320"/>
                </a:lnTo>
                <a:lnTo>
                  <a:pt x="1993" y="49339"/>
                </a:lnTo>
                <a:lnTo>
                  <a:pt x="1956" y="49376"/>
                </a:lnTo>
                <a:lnTo>
                  <a:pt x="1937" y="49413"/>
                </a:lnTo>
                <a:lnTo>
                  <a:pt x="1918" y="49469"/>
                </a:lnTo>
                <a:lnTo>
                  <a:pt x="1918" y="49506"/>
                </a:lnTo>
                <a:lnTo>
                  <a:pt x="1937" y="49543"/>
                </a:lnTo>
                <a:lnTo>
                  <a:pt x="1993" y="49618"/>
                </a:lnTo>
                <a:lnTo>
                  <a:pt x="2067" y="49655"/>
                </a:lnTo>
                <a:lnTo>
                  <a:pt x="2179" y="49692"/>
                </a:lnTo>
                <a:lnTo>
                  <a:pt x="2402" y="49711"/>
                </a:lnTo>
                <a:lnTo>
                  <a:pt x="2551" y="49711"/>
                </a:lnTo>
                <a:lnTo>
                  <a:pt x="2719" y="49730"/>
                </a:lnTo>
                <a:lnTo>
                  <a:pt x="2961" y="49748"/>
                </a:lnTo>
                <a:lnTo>
                  <a:pt x="3091" y="49748"/>
                </a:lnTo>
                <a:lnTo>
                  <a:pt x="3184" y="49730"/>
                </a:lnTo>
                <a:lnTo>
                  <a:pt x="3277" y="49692"/>
                </a:lnTo>
                <a:lnTo>
                  <a:pt x="3315" y="49674"/>
                </a:lnTo>
                <a:lnTo>
                  <a:pt x="3333" y="49637"/>
                </a:lnTo>
                <a:lnTo>
                  <a:pt x="3333" y="49599"/>
                </a:lnTo>
                <a:lnTo>
                  <a:pt x="3333" y="49562"/>
                </a:lnTo>
                <a:lnTo>
                  <a:pt x="3277" y="49506"/>
                </a:lnTo>
                <a:lnTo>
                  <a:pt x="3203" y="49469"/>
                </a:lnTo>
                <a:lnTo>
                  <a:pt x="3091" y="49432"/>
                </a:lnTo>
                <a:lnTo>
                  <a:pt x="2868" y="49376"/>
                </a:lnTo>
                <a:lnTo>
                  <a:pt x="2719" y="49357"/>
                </a:lnTo>
                <a:lnTo>
                  <a:pt x="2533" y="49320"/>
                </a:lnTo>
                <a:lnTo>
                  <a:pt x="2272" y="49283"/>
                </a:lnTo>
                <a:close/>
                <a:moveTo>
                  <a:pt x="4599" y="49301"/>
                </a:moveTo>
                <a:lnTo>
                  <a:pt x="4432" y="49320"/>
                </a:lnTo>
                <a:lnTo>
                  <a:pt x="4357" y="49320"/>
                </a:lnTo>
                <a:lnTo>
                  <a:pt x="4283" y="49357"/>
                </a:lnTo>
                <a:lnTo>
                  <a:pt x="4246" y="49395"/>
                </a:lnTo>
                <a:lnTo>
                  <a:pt x="4208" y="49432"/>
                </a:lnTo>
                <a:lnTo>
                  <a:pt x="4190" y="49488"/>
                </a:lnTo>
                <a:lnTo>
                  <a:pt x="4190" y="49543"/>
                </a:lnTo>
                <a:lnTo>
                  <a:pt x="4208" y="49581"/>
                </a:lnTo>
                <a:lnTo>
                  <a:pt x="4246" y="49618"/>
                </a:lnTo>
                <a:lnTo>
                  <a:pt x="4376" y="49674"/>
                </a:lnTo>
                <a:lnTo>
                  <a:pt x="4543" y="49711"/>
                </a:lnTo>
                <a:lnTo>
                  <a:pt x="4711" y="49748"/>
                </a:lnTo>
                <a:lnTo>
                  <a:pt x="4897" y="49748"/>
                </a:lnTo>
                <a:lnTo>
                  <a:pt x="5121" y="49767"/>
                </a:lnTo>
                <a:lnTo>
                  <a:pt x="5325" y="49767"/>
                </a:lnTo>
                <a:lnTo>
                  <a:pt x="5605" y="49786"/>
                </a:lnTo>
                <a:lnTo>
                  <a:pt x="5754" y="49786"/>
                </a:lnTo>
                <a:lnTo>
                  <a:pt x="5884" y="49767"/>
                </a:lnTo>
                <a:lnTo>
                  <a:pt x="5977" y="49730"/>
                </a:lnTo>
                <a:lnTo>
                  <a:pt x="6014" y="49711"/>
                </a:lnTo>
                <a:lnTo>
                  <a:pt x="6052" y="49674"/>
                </a:lnTo>
                <a:lnTo>
                  <a:pt x="6089" y="49618"/>
                </a:lnTo>
                <a:lnTo>
                  <a:pt x="6089" y="49581"/>
                </a:lnTo>
                <a:lnTo>
                  <a:pt x="6089" y="49543"/>
                </a:lnTo>
                <a:lnTo>
                  <a:pt x="6070" y="49506"/>
                </a:lnTo>
                <a:lnTo>
                  <a:pt x="5996" y="49450"/>
                </a:lnTo>
                <a:lnTo>
                  <a:pt x="5884" y="49432"/>
                </a:lnTo>
                <a:lnTo>
                  <a:pt x="5754" y="49413"/>
                </a:lnTo>
                <a:lnTo>
                  <a:pt x="5623" y="49395"/>
                </a:lnTo>
                <a:lnTo>
                  <a:pt x="5418" y="49395"/>
                </a:lnTo>
                <a:lnTo>
                  <a:pt x="5158" y="49357"/>
                </a:lnTo>
                <a:lnTo>
                  <a:pt x="4785" y="49301"/>
                </a:lnTo>
                <a:close/>
                <a:moveTo>
                  <a:pt x="317" y="49376"/>
                </a:moveTo>
                <a:lnTo>
                  <a:pt x="150" y="49413"/>
                </a:lnTo>
                <a:lnTo>
                  <a:pt x="94" y="49450"/>
                </a:lnTo>
                <a:lnTo>
                  <a:pt x="38" y="49488"/>
                </a:lnTo>
                <a:lnTo>
                  <a:pt x="1" y="49543"/>
                </a:lnTo>
                <a:lnTo>
                  <a:pt x="1" y="49599"/>
                </a:lnTo>
                <a:lnTo>
                  <a:pt x="1" y="49674"/>
                </a:lnTo>
                <a:lnTo>
                  <a:pt x="38" y="49767"/>
                </a:lnTo>
                <a:lnTo>
                  <a:pt x="75" y="49804"/>
                </a:lnTo>
                <a:lnTo>
                  <a:pt x="131" y="49841"/>
                </a:lnTo>
                <a:lnTo>
                  <a:pt x="187" y="49841"/>
                </a:lnTo>
                <a:lnTo>
                  <a:pt x="261" y="49823"/>
                </a:lnTo>
                <a:lnTo>
                  <a:pt x="392" y="49786"/>
                </a:lnTo>
                <a:lnTo>
                  <a:pt x="485" y="49748"/>
                </a:lnTo>
                <a:lnTo>
                  <a:pt x="596" y="49711"/>
                </a:lnTo>
                <a:lnTo>
                  <a:pt x="764" y="49655"/>
                </a:lnTo>
                <a:lnTo>
                  <a:pt x="838" y="49599"/>
                </a:lnTo>
                <a:lnTo>
                  <a:pt x="894" y="49562"/>
                </a:lnTo>
                <a:lnTo>
                  <a:pt x="913" y="49506"/>
                </a:lnTo>
                <a:lnTo>
                  <a:pt x="913" y="49488"/>
                </a:lnTo>
                <a:lnTo>
                  <a:pt x="894" y="49450"/>
                </a:lnTo>
                <a:lnTo>
                  <a:pt x="801" y="49413"/>
                </a:lnTo>
                <a:lnTo>
                  <a:pt x="671" y="49395"/>
                </a:lnTo>
                <a:lnTo>
                  <a:pt x="503" y="49376"/>
                </a:lnTo>
                <a:close/>
              </a:path>
            </a:pathLst>
          </a:custGeom>
          <a:solidFill>
            <a:srgbClr val="FDDDA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187069" y="274633"/>
            <a:ext cx="98180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0" y="6028333"/>
            <a:ext cx="121920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18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87069" y="274633"/>
            <a:ext cx="98180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87069" y="1600199"/>
            <a:ext cx="9818000" cy="40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0" y="6028333"/>
            <a:ext cx="121920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1pPr>
            <a:lvl2pPr lvl="1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2pPr>
            <a:lvl3pPr lvl="2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3pPr>
            <a:lvl4pPr lvl="3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4pPr>
            <a:lvl5pPr lvl="4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5pPr>
            <a:lvl6pPr lvl="5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6pPr>
            <a:lvl7pPr lvl="6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7pPr>
            <a:lvl8pPr lvl="7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8pPr>
            <a:lvl9pPr lvl="8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167588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image" Target="../media/image10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11" Type="http://schemas.openxmlformats.org/officeDocument/2006/relationships/comments" Target="../comments/comment2.xml"/><Relationship Id="rId5" Type="http://schemas.openxmlformats.org/officeDocument/2006/relationships/image" Target="../media/image13.svg"/><Relationship Id="rId10" Type="http://schemas.microsoft.com/office/2007/relationships/diagramDrawing" Target="../diagrams/drawing1.xml"/><Relationship Id="rId4" Type="http://schemas.openxmlformats.org/officeDocument/2006/relationships/image" Target="../media/image12.png"/><Relationship Id="rId9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hyperlink" Target="http://www.slidescarnival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svg"/><Relationship Id="rId5" Type="http://schemas.openxmlformats.org/officeDocument/2006/relationships/image" Target="../media/image36.png"/><Relationship Id="rId4" Type="http://schemas.openxmlformats.org/officeDocument/2006/relationships/image" Target="../media/image3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D8D78E-2765-4D44-A947-177D99BCE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406" y="3117480"/>
            <a:ext cx="10144020" cy="1143200"/>
          </a:xfrm>
        </p:spPr>
        <p:txBody>
          <a:bodyPr/>
          <a:lstStyle/>
          <a:p>
            <a:pPr algn="l"/>
            <a:r>
              <a:rPr lang="pt-BR" sz="18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(Pesquisador: preencha os campos dos slides a seguir adequando a linguagem a depender das características dos participantes; </a:t>
            </a:r>
            <a:br>
              <a:rPr lang="pt-BR" sz="18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pt-BR" sz="18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pt-BR" sz="18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t-BR" sz="1400" b="1" u="sng" dirty="0">
                <a:solidFill>
                  <a:srgbClr val="FF0000"/>
                </a:solidFill>
                <a:latin typeface="Calibri" panose="020F0502020204030204" pitchFamily="34" charset="0"/>
                <a:cs typeface="Amatic SC"/>
                <a:sym typeface="Amatic SC"/>
              </a:rPr>
              <a:t>Os Termos de Assentimento devem ser elaborados de modo apropriado para as diferentes faixas etárias, ou seja, na medida da compreensão do menor. Por favor, certifique que o termo se apresente de forma apropriada especificamente para sua população-alvo na sua pesquisa.</a:t>
            </a:r>
            <a:br>
              <a:rPr lang="pt-BR" sz="1400" b="1" u="sng" dirty="0">
                <a:solidFill>
                  <a:srgbClr val="FF0000"/>
                </a:solidFill>
                <a:latin typeface="Calibri" panose="020F0502020204030204" pitchFamily="34" charset="0"/>
                <a:cs typeface="Amatic SC"/>
                <a:sym typeface="Amatic SC"/>
              </a:rPr>
            </a:br>
            <a:br>
              <a:rPr lang="pt-BR" sz="18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t-BR" sz="1800" u="sng" dirty="0">
                <a:solidFill>
                  <a:srgbClr val="FF0000"/>
                </a:solidFill>
                <a:latin typeface="Calibri" panose="020F0502020204030204" pitchFamily="34" charset="0"/>
              </a:rPr>
              <a:t>A Sugestão de impressão do arquivo na horizontal com 4 slides por página, para imprimir exclua este primeiro slide e todos os comentários e marcações).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9DAE8DD-DEF3-4031-8B5D-363424364858}"/>
              </a:ext>
            </a:extLst>
          </p:cNvPr>
          <p:cNvSpPr txBox="1"/>
          <p:nvPr/>
        </p:nvSpPr>
        <p:spPr>
          <a:xfrm>
            <a:off x="538330" y="4406984"/>
            <a:ext cx="1124417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b="1" u="sng" dirty="0">
                <a:solidFill>
                  <a:srgbClr val="FF0000"/>
                </a:solidFill>
                <a:latin typeface="Calibri" panose="020F0502020204030204" pitchFamily="34" charset="0"/>
                <a:cs typeface="Amatic SC"/>
                <a:sym typeface="Amatic SC"/>
              </a:rPr>
              <a:t>ATENÇÂO, os modelos de TALE (bem como a faixa etária indicada) são sugestões para minimizar os números de pendências às submissões feitas ao CEP, eles podem e devem ser alterados conforme as necessidades das diferentes pesquisa e população alvo (a prioridade é que o TALE seja elaborado na medida da compreensão da criança ou adolescente).</a:t>
            </a:r>
          </a:p>
          <a:p>
            <a:pPr algn="just"/>
            <a:r>
              <a:rPr lang="pt-BR" b="1" u="sng" dirty="0">
                <a:solidFill>
                  <a:srgbClr val="FF0000"/>
                </a:solidFill>
                <a:latin typeface="Calibri" panose="020F0502020204030204" pitchFamily="34" charset="0"/>
                <a:cs typeface="Amatic SC"/>
                <a:sym typeface="Amatic SC"/>
              </a:rPr>
              <a:t>Além disso, </a:t>
            </a:r>
            <a:r>
              <a:rPr lang="pt-BR" b="1" u="sng">
                <a:solidFill>
                  <a:srgbClr val="FF0000"/>
                </a:solidFill>
                <a:latin typeface="Calibri" panose="020F0502020204030204" pitchFamily="34" charset="0"/>
                <a:cs typeface="Amatic SC"/>
                <a:sym typeface="Amatic SC"/>
              </a:rPr>
              <a:t>lembre-se que </a:t>
            </a:r>
            <a:r>
              <a:rPr lang="pt-BR" b="1" u="sng" dirty="0">
                <a:solidFill>
                  <a:srgbClr val="FF0000"/>
                </a:solidFill>
                <a:latin typeface="Calibri" panose="020F0502020204030204" pitchFamily="34" charset="0"/>
                <a:cs typeface="Amatic SC"/>
                <a:sym typeface="Amatic SC"/>
              </a:rPr>
              <a:t>o TALE não tem valor legal e quem deve dar o consentimento legal são os pais/responsáveis. Por este motivo, o TALE deve sempre vir acompanhado de TCLE dirigido aos pais/responsáveis (em formato normal de um TCLE, dirigidos aos responsáveis se referindo à criança ou adolescente convidado).</a:t>
            </a:r>
          </a:p>
        </p:txBody>
      </p:sp>
    </p:spTree>
    <p:extLst>
      <p:ext uri="{BB962C8B-B14F-4D97-AF65-F5344CB8AC3E}">
        <p14:creationId xmlns:p14="http://schemas.microsoft.com/office/powerpoint/2010/main" val="161359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33B40206-DA96-4EF8-AF92-092F8855D735}"/>
              </a:ext>
            </a:extLst>
          </p:cNvPr>
          <p:cNvSpPr/>
          <p:nvPr/>
        </p:nvSpPr>
        <p:spPr>
          <a:xfrm>
            <a:off x="1316457" y="317732"/>
            <a:ext cx="4459972" cy="637591"/>
          </a:xfrm>
          <a:prstGeom prst="roundRect">
            <a:avLst/>
          </a:prstGeom>
          <a:solidFill>
            <a:srgbClr val="F5E3E3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62768C1-E996-4F4F-A1E0-E32F8AF5D591}"/>
              </a:ext>
            </a:extLst>
          </p:cNvPr>
          <p:cNvSpPr txBox="1"/>
          <p:nvPr/>
        </p:nvSpPr>
        <p:spPr>
          <a:xfrm>
            <a:off x="666044" y="327378"/>
            <a:ext cx="5518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haroni" panose="020B0604020202020204" pitchFamily="2" charset="-79"/>
                <a:cs typeface="Aharoni" panose="020B0604020202020204" pitchFamily="2" charset="-79"/>
              </a:rPr>
              <a:t>TERMO DE ASSENTIMENTO LIVRE E ESCLARECIDO</a:t>
            </a:r>
          </a:p>
        </p:txBody>
      </p:sp>
      <p:cxnSp>
        <p:nvCxnSpPr>
          <p:cNvPr id="43" name="Conector reto 42">
            <a:extLst>
              <a:ext uri="{FF2B5EF4-FFF2-40B4-BE49-F238E27FC236}">
                <a16:creationId xmlns:a16="http://schemas.microsoft.com/office/drawing/2014/main" id="{F455B525-427E-4FB2-983E-417C4F18A287}"/>
              </a:ext>
            </a:extLst>
          </p:cNvPr>
          <p:cNvCxnSpPr>
            <a:cxnSpLocks/>
            <a:stCxn id="2" idx="5"/>
            <a:endCxn id="61" idx="0"/>
          </p:cNvCxnSpPr>
          <p:nvPr/>
        </p:nvCxnSpPr>
        <p:spPr>
          <a:xfrm flipH="1">
            <a:off x="2772747" y="1884444"/>
            <a:ext cx="2320414" cy="2820223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49D9E915-2B4C-4C78-8A92-184AE0A34067}"/>
              </a:ext>
            </a:extLst>
          </p:cNvPr>
          <p:cNvCxnSpPr>
            <a:cxnSpLocks/>
            <a:stCxn id="2" idx="4"/>
          </p:cNvCxnSpPr>
          <p:nvPr/>
        </p:nvCxnSpPr>
        <p:spPr>
          <a:xfrm flipH="1">
            <a:off x="3160991" y="4113747"/>
            <a:ext cx="1396193" cy="613755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Conector reto 46">
            <a:extLst>
              <a:ext uri="{FF2B5EF4-FFF2-40B4-BE49-F238E27FC236}">
                <a16:creationId xmlns:a16="http://schemas.microsoft.com/office/drawing/2014/main" id="{994C618E-F7CB-4222-9A7A-B465BCB44F03}"/>
              </a:ext>
            </a:extLst>
          </p:cNvPr>
          <p:cNvCxnSpPr>
            <a:cxnSpLocks/>
            <a:stCxn id="2" idx="3"/>
            <a:endCxn id="36" idx="2"/>
          </p:cNvCxnSpPr>
          <p:nvPr/>
        </p:nvCxnSpPr>
        <p:spPr>
          <a:xfrm flipH="1" flipV="1">
            <a:off x="2750010" y="5669718"/>
            <a:ext cx="3308938" cy="231797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Conector reto 48">
            <a:extLst>
              <a:ext uri="{FF2B5EF4-FFF2-40B4-BE49-F238E27FC236}">
                <a16:creationId xmlns:a16="http://schemas.microsoft.com/office/drawing/2014/main" id="{60074FF0-DD05-476D-8D4D-9FDAB2FD6CDF}"/>
              </a:ext>
            </a:extLst>
          </p:cNvPr>
          <p:cNvCxnSpPr>
            <a:cxnSpLocks/>
            <a:stCxn id="2" idx="2"/>
            <a:endCxn id="61" idx="2"/>
          </p:cNvCxnSpPr>
          <p:nvPr/>
        </p:nvCxnSpPr>
        <p:spPr>
          <a:xfrm flipH="1" flipV="1">
            <a:off x="2218522" y="5266487"/>
            <a:ext cx="6249021" cy="635028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Conector reto 51">
            <a:extLst>
              <a:ext uri="{FF2B5EF4-FFF2-40B4-BE49-F238E27FC236}">
                <a16:creationId xmlns:a16="http://schemas.microsoft.com/office/drawing/2014/main" id="{BB1CD06C-60FB-49C3-B9E0-AFC26EBFBFBC}"/>
              </a:ext>
            </a:extLst>
          </p:cNvPr>
          <p:cNvCxnSpPr>
            <a:cxnSpLocks/>
            <a:stCxn id="2" idx="1"/>
            <a:endCxn id="61" idx="6"/>
          </p:cNvCxnSpPr>
          <p:nvPr/>
        </p:nvCxnSpPr>
        <p:spPr>
          <a:xfrm flipH="1">
            <a:off x="3326972" y="4113747"/>
            <a:ext cx="6642335" cy="115274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FBCF2A49-2A1A-4448-A465-39EC51F58C01}"/>
              </a:ext>
            </a:extLst>
          </p:cNvPr>
          <p:cNvCxnSpPr>
            <a:cxnSpLocks/>
            <a:stCxn id="2" idx="0"/>
            <a:endCxn id="61" idx="0"/>
          </p:cNvCxnSpPr>
          <p:nvPr/>
        </p:nvCxnSpPr>
        <p:spPr>
          <a:xfrm flipH="1">
            <a:off x="2772747" y="1884444"/>
            <a:ext cx="6660583" cy="2820223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Conector reto 57">
            <a:extLst>
              <a:ext uri="{FF2B5EF4-FFF2-40B4-BE49-F238E27FC236}">
                <a16:creationId xmlns:a16="http://schemas.microsoft.com/office/drawing/2014/main" id="{BD65CDFE-53FB-48D8-82FD-7ABBD82D0F75}"/>
              </a:ext>
            </a:extLst>
          </p:cNvPr>
          <p:cNvCxnSpPr>
            <a:cxnSpLocks/>
            <a:stCxn id="2" idx="6"/>
            <a:endCxn id="61" idx="0"/>
          </p:cNvCxnSpPr>
          <p:nvPr/>
        </p:nvCxnSpPr>
        <p:spPr>
          <a:xfrm flipH="1">
            <a:off x="2772747" y="892311"/>
            <a:ext cx="4490499" cy="3812356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Estrela: 7 Pontas 1">
            <a:extLst>
              <a:ext uri="{FF2B5EF4-FFF2-40B4-BE49-F238E27FC236}">
                <a16:creationId xmlns:a16="http://schemas.microsoft.com/office/drawing/2014/main" id="{1A4119B8-26FC-42A9-8CF3-A0B3D6212888}"/>
              </a:ext>
            </a:extLst>
          </p:cNvPr>
          <p:cNvSpPr/>
          <p:nvPr/>
        </p:nvSpPr>
        <p:spPr>
          <a:xfrm>
            <a:off x="4557198" y="892311"/>
            <a:ext cx="5412095" cy="5009178"/>
          </a:xfrm>
          <a:prstGeom prst="star7">
            <a:avLst>
              <a:gd name="adj" fmla="val 41676"/>
              <a:gd name="hf" fmla="val 102572"/>
              <a:gd name="vf" fmla="val 10521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7" name="Google Shape;973;p37">
            <a:extLst>
              <a:ext uri="{FF2B5EF4-FFF2-40B4-BE49-F238E27FC236}">
                <a16:creationId xmlns:a16="http://schemas.microsoft.com/office/drawing/2014/main" id="{84355C43-7EFB-4E5A-A7FC-AAFA0675F4AD}"/>
              </a:ext>
            </a:extLst>
          </p:cNvPr>
          <p:cNvGrpSpPr/>
          <p:nvPr/>
        </p:nvGrpSpPr>
        <p:grpSpPr>
          <a:xfrm flipH="1">
            <a:off x="1077795" y="2565297"/>
            <a:ext cx="2689630" cy="2484729"/>
            <a:chOff x="2062875" y="1879850"/>
            <a:chExt cx="1394525" cy="1174325"/>
          </a:xfrm>
        </p:grpSpPr>
        <p:sp>
          <p:nvSpPr>
            <p:cNvPr id="8" name="Google Shape;974;p37">
              <a:extLst>
                <a:ext uri="{FF2B5EF4-FFF2-40B4-BE49-F238E27FC236}">
                  <a16:creationId xmlns:a16="http://schemas.microsoft.com/office/drawing/2014/main" id="{6DDA022D-A2C7-44E2-9D96-0F3B9B0E5530}"/>
                </a:ext>
              </a:extLst>
            </p:cNvPr>
            <p:cNvSpPr/>
            <p:nvPr/>
          </p:nvSpPr>
          <p:spPr>
            <a:xfrm>
              <a:off x="2098525" y="2337475"/>
              <a:ext cx="969350" cy="705875"/>
            </a:xfrm>
            <a:custGeom>
              <a:avLst/>
              <a:gdLst/>
              <a:ahLst/>
              <a:cxnLst/>
              <a:rect l="l" t="t" r="r" b="b"/>
              <a:pathLst>
                <a:path w="38774" h="28235" extrusionOk="0">
                  <a:moveTo>
                    <a:pt x="15505" y="1"/>
                  </a:moveTo>
                  <a:lnTo>
                    <a:pt x="12195" y="153"/>
                  </a:lnTo>
                  <a:lnTo>
                    <a:pt x="11559" y="204"/>
                  </a:lnTo>
                  <a:lnTo>
                    <a:pt x="10107" y="586"/>
                  </a:lnTo>
                  <a:lnTo>
                    <a:pt x="8529" y="1248"/>
                  </a:lnTo>
                  <a:lnTo>
                    <a:pt x="6950" y="2190"/>
                  </a:lnTo>
                  <a:lnTo>
                    <a:pt x="5474" y="3412"/>
                  </a:lnTo>
                  <a:lnTo>
                    <a:pt x="4201" y="4838"/>
                  </a:lnTo>
                  <a:lnTo>
                    <a:pt x="3463" y="6085"/>
                  </a:lnTo>
                  <a:lnTo>
                    <a:pt x="3081" y="6976"/>
                  </a:lnTo>
                  <a:lnTo>
                    <a:pt x="2826" y="7944"/>
                  </a:lnTo>
                  <a:lnTo>
                    <a:pt x="2699" y="8937"/>
                  </a:lnTo>
                  <a:lnTo>
                    <a:pt x="2699" y="9446"/>
                  </a:lnTo>
                  <a:lnTo>
                    <a:pt x="2724" y="10286"/>
                  </a:lnTo>
                  <a:lnTo>
                    <a:pt x="3055" y="11534"/>
                  </a:lnTo>
                  <a:lnTo>
                    <a:pt x="3463" y="12501"/>
                  </a:lnTo>
                  <a:lnTo>
                    <a:pt x="3666" y="13570"/>
                  </a:lnTo>
                  <a:lnTo>
                    <a:pt x="3590" y="14232"/>
                  </a:lnTo>
                  <a:lnTo>
                    <a:pt x="3412" y="15021"/>
                  </a:lnTo>
                  <a:lnTo>
                    <a:pt x="2826" y="16091"/>
                  </a:lnTo>
                  <a:lnTo>
                    <a:pt x="2088" y="16905"/>
                  </a:lnTo>
                  <a:lnTo>
                    <a:pt x="1273" y="17796"/>
                  </a:lnTo>
                  <a:lnTo>
                    <a:pt x="917" y="18407"/>
                  </a:lnTo>
                  <a:lnTo>
                    <a:pt x="637" y="18942"/>
                  </a:lnTo>
                  <a:lnTo>
                    <a:pt x="255" y="20062"/>
                  </a:lnTo>
                  <a:lnTo>
                    <a:pt x="26" y="21208"/>
                  </a:lnTo>
                  <a:lnTo>
                    <a:pt x="0" y="22379"/>
                  </a:lnTo>
                  <a:lnTo>
                    <a:pt x="178" y="23525"/>
                  </a:lnTo>
                  <a:lnTo>
                    <a:pt x="560" y="24619"/>
                  </a:lnTo>
                  <a:lnTo>
                    <a:pt x="1197" y="25587"/>
                  </a:lnTo>
                  <a:lnTo>
                    <a:pt x="2037" y="26427"/>
                  </a:lnTo>
                  <a:lnTo>
                    <a:pt x="2572" y="26783"/>
                  </a:lnTo>
                  <a:lnTo>
                    <a:pt x="2902" y="26962"/>
                  </a:lnTo>
                  <a:lnTo>
                    <a:pt x="4048" y="27292"/>
                  </a:lnTo>
                  <a:lnTo>
                    <a:pt x="6518" y="27674"/>
                  </a:lnTo>
                  <a:lnTo>
                    <a:pt x="11100" y="28056"/>
                  </a:lnTo>
                  <a:lnTo>
                    <a:pt x="16548" y="28234"/>
                  </a:lnTo>
                  <a:lnTo>
                    <a:pt x="22251" y="28234"/>
                  </a:lnTo>
                  <a:lnTo>
                    <a:pt x="27674" y="28056"/>
                  </a:lnTo>
                  <a:lnTo>
                    <a:pt x="32257" y="27674"/>
                  </a:lnTo>
                  <a:lnTo>
                    <a:pt x="34752" y="27292"/>
                  </a:lnTo>
                  <a:lnTo>
                    <a:pt x="35872" y="26962"/>
                  </a:lnTo>
                  <a:lnTo>
                    <a:pt x="36228" y="26783"/>
                  </a:lnTo>
                  <a:lnTo>
                    <a:pt x="36763" y="26427"/>
                  </a:lnTo>
                  <a:lnTo>
                    <a:pt x="37603" y="25587"/>
                  </a:lnTo>
                  <a:lnTo>
                    <a:pt x="38214" y="24619"/>
                  </a:lnTo>
                  <a:lnTo>
                    <a:pt x="38621" y="23525"/>
                  </a:lnTo>
                  <a:lnTo>
                    <a:pt x="38774" y="22379"/>
                  </a:lnTo>
                  <a:lnTo>
                    <a:pt x="38749" y="21208"/>
                  </a:lnTo>
                  <a:lnTo>
                    <a:pt x="38545" y="20062"/>
                  </a:lnTo>
                  <a:lnTo>
                    <a:pt x="38138" y="18942"/>
                  </a:lnTo>
                  <a:lnTo>
                    <a:pt x="37883" y="18407"/>
                  </a:lnTo>
                  <a:lnTo>
                    <a:pt x="37527" y="17796"/>
                  </a:lnTo>
                  <a:lnTo>
                    <a:pt x="36712" y="16905"/>
                  </a:lnTo>
                  <a:lnTo>
                    <a:pt x="35948" y="16091"/>
                  </a:lnTo>
                  <a:lnTo>
                    <a:pt x="35388" y="15021"/>
                  </a:lnTo>
                  <a:lnTo>
                    <a:pt x="35210" y="14232"/>
                  </a:lnTo>
                  <a:lnTo>
                    <a:pt x="35133" y="13570"/>
                  </a:lnTo>
                  <a:lnTo>
                    <a:pt x="35337" y="12501"/>
                  </a:lnTo>
                  <a:lnTo>
                    <a:pt x="35719" y="11534"/>
                  </a:lnTo>
                  <a:lnTo>
                    <a:pt x="36050" y="10286"/>
                  </a:lnTo>
                  <a:lnTo>
                    <a:pt x="36101" y="9446"/>
                  </a:lnTo>
                  <a:lnTo>
                    <a:pt x="36101" y="8937"/>
                  </a:lnTo>
                  <a:lnTo>
                    <a:pt x="35974" y="7944"/>
                  </a:lnTo>
                  <a:lnTo>
                    <a:pt x="35693" y="6976"/>
                  </a:lnTo>
                  <a:lnTo>
                    <a:pt x="35337" y="6085"/>
                  </a:lnTo>
                  <a:lnTo>
                    <a:pt x="34599" y="4838"/>
                  </a:lnTo>
                  <a:lnTo>
                    <a:pt x="33326" y="3412"/>
                  </a:lnTo>
                  <a:lnTo>
                    <a:pt x="31849" y="2190"/>
                  </a:lnTo>
                  <a:lnTo>
                    <a:pt x="30271" y="1248"/>
                  </a:lnTo>
                  <a:lnTo>
                    <a:pt x="28692" y="586"/>
                  </a:lnTo>
                  <a:lnTo>
                    <a:pt x="27241" y="204"/>
                  </a:lnTo>
                  <a:lnTo>
                    <a:pt x="26605" y="153"/>
                  </a:lnTo>
                  <a:lnTo>
                    <a:pt x="23295" y="1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9" name="Google Shape;975;p37">
              <a:extLst>
                <a:ext uri="{FF2B5EF4-FFF2-40B4-BE49-F238E27FC236}">
                  <a16:creationId xmlns:a16="http://schemas.microsoft.com/office/drawing/2014/main" id="{2EAE1C6E-B947-405B-96B5-D3456AC7E51B}"/>
                </a:ext>
              </a:extLst>
            </p:cNvPr>
            <p:cNvSpPr/>
            <p:nvPr/>
          </p:nvSpPr>
          <p:spPr>
            <a:xfrm>
              <a:off x="217745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2724" y="0"/>
                  </a:moveTo>
                  <a:lnTo>
                    <a:pt x="2164" y="26"/>
                  </a:lnTo>
                  <a:lnTo>
                    <a:pt x="1197" y="433"/>
                  </a:lnTo>
                  <a:lnTo>
                    <a:pt x="458" y="1197"/>
                  </a:lnTo>
                  <a:lnTo>
                    <a:pt x="26" y="2164"/>
                  </a:lnTo>
                  <a:lnTo>
                    <a:pt x="0" y="2724"/>
                  </a:lnTo>
                  <a:lnTo>
                    <a:pt x="0" y="4914"/>
                  </a:lnTo>
                  <a:lnTo>
                    <a:pt x="26" y="5448"/>
                  </a:lnTo>
                  <a:lnTo>
                    <a:pt x="458" y="6441"/>
                  </a:lnTo>
                  <a:lnTo>
                    <a:pt x="1197" y="7180"/>
                  </a:lnTo>
                  <a:lnTo>
                    <a:pt x="2164" y="7587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" name="Google Shape;976;p37">
              <a:extLst>
                <a:ext uri="{FF2B5EF4-FFF2-40B4-BE49-F238E27FC236}">
                  <a16:creationId xmlns:a16="http://schemas.microsoft.com/office/drawing/2014/main" id="{CC897B5E-1237-45E3-A44A-E49652BBA137}"/>
                </a:ext>
              </a:extLst>
            </p:cNvPr>
            <p:cNvSpPr/>
            <p:nvPr/>
          </p:nvSpPr>
          <p:spPr>
            <a:xfrm>
              <a:off x="2922100" y="2352125"/>
              <a:ext cx="68150" cy="190950"/>
            </a:xfrm>
            <a:custGeom>
              <a:avLst/>
              <a:gdLst/>
              <a:ahLst/>
              <a:cxnLst/>
              <a:rect l="l" t="t" r="r" b="b"/>
              <a:pathLst>
                <a:path w="2726" h="7638" extrusionOk="0">
                  <a:moveTo>
                    <a:pt x="1" y="0"/>
                  </a:moveTo>
                  <a:lnTo>
                    <a:pt x="1" y="7638"/>
                  </a:lnTo>
                  <a:lnTo>
                    <a:pt x="561" y="7587"/>
                  </a:lnTo>
                  <a:lnTo>
                    <a:pt x="1528" y="7180"/>
                  </a:lnTo>
                  <a:lnTo>
                    <a:pt x="2267" y="6441"/>
                  </a:lnTo>
                  <a:lnTo>
                    <a:pt x="2700" y="5448"/>
                  </a:lnTo>
                  <a:lnTo>
                    <a:pt x="2725" y="4914"/>
                  </a:lnTo>
                  <a:lnTo>
                    <a:pt x="2725" y="2724"/>
                  </a:lnTo>
                  <a:lnTo>
                    <a:pt x="2700" y="2164"/>
                  </a:lnTo>
                  <a:lnTo>
                    <a:pt x="2267" y="1197"/>
                  </a:lnTo>
                  <a:lnTo>
                    <a:pt x="1528" y="433"/>
                  </a:lnTo>
                  <a:lnTo>
                    <a:pt x="561" y="2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" name="Google Shape;977;p37">
              <a:extLst>
                <a:ext uri="{FF2B5EF4-FFF2-40B4-BE49-F238E27FC236}">
                  <a16:creationId xmlns:a16="http://schemas.microsoft.com/office/drawing/2014/main" id="{C20ECC66-C986-4EC5-9833-EC82F28C9C01}"/>
                </a:ext>
              </a:extLst>
            </p:cNvPr>
            <p:cNvSpPr/>
            <p:nvPr/>
          </p:nvSpPr>
          <p:spPr>
            <a:xfrm>
              <a:off x="2479125" y="2740375"/>
              <a:ext cx="210050" cy="263525"/>
            </a:xfrm>
            <a:custGeom>
              <a:avLst/>
              <a:gdLst/>
              <a:ahLst/>
              <a:cxnLst/>
              <a:rect l="l" t="t" r="r" b="b"/>
              <a:pathLst>
                <a:path w="8402" h="10541" extrusionOk="0">
                  <a:moveTo>
                    <a:pt x="1" y="0"/>
                  </a:moveTo>
                  <a:lnTo>
                    <a:pt x="1" y="10540"/>
                  </a:lnTo>
                  <a:lnTo>
                    <a:pt x="8402" y="10540"/>
                  </a:lnTo>
                  <a:lnTo>
                    <a:pt x="8402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" name="Google Shape;978;p37">
              <a:extLst>
                <a:ext uri="{FF2B5EF4-FFF2-40B4-BE49-F238E27FC236}">
                  <a16:creationId xmlns:a16="http://schemas.microsoft.com/office/drawing/2014/main" id="{20775557-22A0-4A43-9DCC-74248661D739}"/>
                </a:ext>
              </a:extLst>
            </p:cNvPr>
            <p:cNvSpPr/>
            <p:nvPr/>
          </p:nvSpPr>
          <p:spPr>
            <a:xfrm>
              <a:off x="2233450" y="1924400"/>
              <a:ext cx="700775" cy="875825"/>
            </a:xfrm>
            <a:custGeom>
              <a:avLst/>
              <a:gdLst/>
              <a:ahLst/>
              <a:cxnLst/>
              <a:rect l="l" t="t" r="r" b="b"/>
              <a:pathLst>
                <a:path w="28031" h="35033" extrusionOk="0">
                  <a:moveTo>
                    <a:pt x="14028" y="1"/>
                  </a:moveTo>
                  <a:lnTo>
                    <a:pt x="13290" y="26"/>
                  </a:lnTo>
                  <a:lnTo>
                    <a:pt x="11890" y="179"/>
                  </a:lnTo>
                  <a:lnTo>
                    <a:pt x="10515" y="459"/>
                  </a:lnTo>
                  <a:lnTo>
                    <a:pt x="9191" y="867"/>
                  </a:lnTo>
                  <a:lnTo>
                    <a:pt x="7944" y="1401"/>
                  </a:lnTo>
                  <a:lnTo>
                    <a:pt x="6747" y="2038"/>
                  </a:lnTo>
                  <a:lnTo>
                    <a:pt x="5627" y="2801"/>
                  </a:lnTo>
                  <a:lnTo>
                    <a:pt x="4583" y="3642"/>
                  </a:lnTo>
                  <a:lnTo>
                    <a:pt x="3641" y="4609"/>
                  </a:lnTo>
                  <a:lnTo>
                    <a:pt x="2775" y="5653"/>
                  </a:lnTo>
                  <a:lnTo>
                    <a:pt x="2012" y="6773"/>
                  </a:lnTo>
                  <a:lnTo>
                    <a:pt x="1375" y="7944"/>
                  </a:lnTo>
                  <a:lnTo>
                    <a:pt x="841" y="9217"/>
                  </a:lnTo>
                  <a:lnTo>
                    <a:pt x="433" y="10541"/>
                  </a:lnTo>
                  <a:lnTo>
                    <a:pt x="153" y="11890"/>
                  </a:lnTo>
                  <a:lnTo>
                    <a:pt x="0" y="13316"/>
                  </a:lnTo>
                  <a:lnTo>
                    <a:pt x="0" y="14029"/>
                  </a:lnTo>
                  <a:lnTo>
                    <a:pt x="0" y="21004"/>
                  </a:lnTo>
                  <a:lnTo>
                    <a:pt x="0" y="21743"/>
                  </a:lnTo>
                  <a:lnTo>
                    <a:pt x="153" y="23143"/>
                  </a:lnTo>
                  <a:lnTo>
                    <a:pt x="433" y="24518"/>
                  </a:lnTo>
                  <a:lnTo>
                    <a:pt x="841" y="25842"/>
                  </a:lnTo>
                  <a:lnTo>
                    <a:pt x="1375" y="27089"/>
                  </a:lnTo>
                  <a:lnTo>
                    <a:pt x="2012" y="28286"/>
                  </a:lnTo>
                  <a:lnTo>
                    <a:pt x="2775" y="29406"/>
                  </a:lnTo>
                  <a:lnTo>
                    <a:pt x="3641" y="30450"/>
                  </a:lnTo>
                  <a:lnTo>
                    <a:pt x="4583" y="31392"/>
                  </a:lnTo>
                  <a:lnTo>
                    <a:pt x="5627" y="32257"/>
                  </a:lnTo>
                  <a:lnTo>
                    <a:pt x="6747" y="33021"/>
                  </a:lnTo>
                  <a:lnTo>
                    <a:pt x="7944" y="33657"/>
                  </a:lnTo>
                  <a:lnTo>
                    <a:pt x="9191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32"/>
                  </a:lnTo>
                  <a:lnTo>
                    <a:pt x="14741" y="35032"/>
                  </a:lnTo>
                  <a:lnTo>
                    <a:pt x="16167" y="34879"/>
                  </a:lnTo>
                  <a:lnTo>
                    <a:pt x="17516" y="34599"/>
                  </a:lnTo>
                  <a:lnTo>
                    <a:pt x="18840" y="34192"/>
                  </a:lnTo>
                  <a:lnTo>
                    <a:pt x="20087" y="33657"/>
                  </a:lnTo>
                  <a:lnTo>
                    <a:pt x="21284" y="33021"/>
                  </a:lnTo>
                  <a:lnTo>
                    <a:pt x="22404" y="32257"/>
                  </a:lnTo>
                  <a:lnTo>
                    <a:pt x="23448" y="31392"/>
                  </a:lnTo>
                  <a:lnTo>
                    <a:pt x="24390" y="30450"/>
                  </a:lnTo>
                  <a:lnTo>
                    <a:pt x="25256" y="29406"/>
                  </a:lnTo>
                  <a:lnTo>
                    <a:pt x="26019" y="28286"/>
                  </a:lnTo>
                  <a:lnTo>
                    <a:pt x="26656" y="27089"/>
                  </a:lnTo>
                  <a:lnTo>
                    <a:pt x="27191" y="25842"/>
                  </a:lnTo>
                  <a:lnTo>
                    <a:pt x="27598" y="24518"/>
                  </a:lnTo>
                  <a:lnTo>
                    <a:pt x="27878" y="23143"/>
                  </a:lnTo>
                  <a:lnTo>
                    <a:pt x="28031" y="21743"/>
                  </a:lnTo>
                  <a:lnTo>
                    <a:pt x="28031" y="21004"/>
                  </a:lnTo>
                  <a:lnTo>
                    <a:pt x="28031" y="14029"/>
                  </a:lnTo>
                  <a:lnTo>
                    <a:pt x="28031" y="13316"/>
                  </a:lnTo>
                  <a:lnTo>
                    <a:pt x="27878" y="11890"/>
                  </a:lnTo>
                  <a:lnTo>
                    <a:pt x="27598" y="10541"/>
                  </a:lnTo>
                  <a:lnTo>
                    <a:pt x="27191" y="9217"/>
                  </a:lnTo>
                  <a:lnTo>
                    <a:pt x="26656" y="7944"/>
                  </a:lnTo>
                  <a:lnTo>
                    <a:pt x="26019" y="6773"/>
                  </a:lnTo>
                  <a:lnTo>
                    <a:pt x="25256" y="5653"/>
                  </a:lnTo>
                  <a:lnTo>
                    <a:pt x="24390" y="4609"/>
                  </a:lnTo>
                  <a:lnTo>
                    <a:pt x="23448" y="3642"/>
                  </a:lnTo>
                  <a:lnTo>
                    <a:pt x="22404" y="2801"/>
                  </a:lnTo>
                  <a:lnTo>
                    <a:pt x="21284" y="2038"/>
                  </a:lnTo>
                  <a:lnTo>
                    <a:pt x="20087" y="1401"/>
                  </a:lnTo>
                  <a:lnTo>
                    <a:pt x="18840" y="867"/>
                  </a:lnTo>
                  <a:lnTo>
                    <a:pt x="17516" y="459"/>
                  </a:lnTo>
                  <a:lnTo>
                    <a:pt x="16167" y="179"/>
                  </a:lnTo>
                  <a:lnTo>
                    <a:pt x="14741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F0C1AB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" name="Google Shape;979;p37">
              <a:extLst>
                <a:ext uri="{FF2B5EF4-FFF2-40B4-BE49-F238E27FC236}">
                  <a16:creationId xmlns:a16="http://schemas.microsoft.com/office/drawing/2014/main" id="{1C431260-A7C0-4756-A86D-F9DC3C2C095A}"/>
                </a:ext>
              </a:extLst>
            </p:cNvPr>
            <p:cNvSpPr/>
            <p:nvPr/>
          </p:nvSpPr>
          <p:spPr>
            <a:xfrm>
              <a:off x="2358200" y="2418300"/>
              <a:ext cx="91050" cy="91050"/>
            </a:xfrm>
            <a:custGeom>
              <a:avLst/>
              <a:gdLst/>
              <a:ahLst/>
              <a:cxnLst/>
              <a:rect l="l" t="t" r="r" b="b"/>
              <a:pathLst>
                <a:path w="3642" h="3642" extrusionOk="0">
                  <a:moveTo>
                    <a:pt x="1808" y="1"/>
                  </a:moveTo>
                  <a:lnTo>
                    <a:pt x="1452" y="26"/>
                  </a:lnTo>
                  <a:lnTo>
                    <a:pt x="790" y="306"/>
                  </a:lnTo>
                  <a:lnTo>
                    <a:pt x="306" y="790"/>
                  </a:lnTo>
                  <a:lnTo>
                    <a:pt x="26" y="1452"/>
                  </a:lnTo>
                  <a:lnTo>
                    <a:pt x="0" y="1809"/>
                  </a:lnTo>
                  <a:lnTo>
                    <a:pt x="26" y="2190"/>
                  </a:lnTo>
                  <a:lnTo>
                    <a:pt x="306" y="2827"/>
                  </a:lnTo>
                  <a:lnTo>
                    <a:pt x="790" y="3336"/>
                  </a:lnTo>
                  <a:lnTo>
                    <a:pt x="1452" y="3616"/>
                  </a:lnTo>
                  <a:lnTo>
                    <a:pt x="1808" y="3642"/>
                  </a:lnTo>
                  <a:lnTo>
                    <a:pt x="2190" y="3616"/>
                  </a:lnTo>
                  <a:lnTo>
                    <a:pt x="2826" y="3336"/>
                  </a:lnTo>
                  <a:lnTo>
                    <a:pt x="3336" y="2827"/>
                  </a:lnTo>
                  <a:lnTo>
                    <a:pt x="3616" y="2190"/>
                  </a:lnTo>
                  <a:lnTo>
                    <a:pt x="3641" y="1809"/>
                  </a:lnTo>
                  <a:lnTo>
                    <a:pt x="3616" y="1452"/>
                  </a:lnTo>
                  <a:lnTo>
                    <a:pt x="3336" y="790"/>
                  </a:lnTo>
                  <a:lnTo>
                    <a:pt x="2826" y="306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4" name="Google Shape;980;p37">
              <a:extLst>
                <a:ext uri="{FF2B5EF4-FFF2-40B4-BE49-F238E27FC236}">
                  <a16:creationId xmlns:a16="http://schemas.microsoft.com/office/drawing/2014/main" id="{8889EA4F-B666-413F-BE9C-41C81F1AD830}"/>
                </a:ext>
              </a:extLst>
            </p:cNvPr>
            <p:cNvSpPr/>
            <p:nvPr/>
          </p:nvSpPr>
          <p:spPr>
            <a:xfrm>
              <a:off x="2718450" y="2418300"/>
              <a:ext cx="91025" cy="91050"/>
            </a:xfrm>
            <a:custGeom>
              <a:avLst/>
              <a:gdLst/>
              <a:ahLst/>
              <a:cxnLst/>
              <a:rect l="l" t="t" r="r" b="b"/>
              <a:pathLst>
                <a:path w="3641" h="3642" extrusionOk="0">
                  <a:moveTo>
                    <a:pt x="1833" y="1"/>
                  </a:moveTo>
                  <a:lnTo>
                    <a:pt x="1451" y="26"/>
                  </a:lnTo>
                  <a:lnTo>
                    <a:pt x="815" y="306"/>
                  </a:lnTo>
                  <a:lnTo>
                    <a:pt x="306" y="790"/>
                  </a:lnTo>
                  <a:lnTo>
                    <a:pt x="26" y="1452"/>
                  </a:lnTo>
                  <a:lnTo>
                    <a:pt x="0" y="1809"/>
                  </a:lnTo>
                  <a:lnTo>
                    <a:pt x="26" y="2190"/>
                  </a:lnTo>
                  <a:lnTo>
                    <a:pt x="306" y="2827"/>
                  </a:lnTo>
                  <a:lnTo>
                    <a:pt x="815" y="3336"/>
                  </a:lnTo>
                  <a:lnTo>
                    <a:pt x="1451" y="3616"/>
                  </a:lnTo>
                  <a:lnTo>
                    <a:pt x="1833" y="3642"/>
                  </a:lnTo>
                  <a:lnTo>
                    <a:pt x="2190" y="3616"/>
                  </a:lnTo>
                  <a:lnTo>
                    <a:pt x="2851" y="3336"/>
                  </a:lnTo>
                  <a:lnTo>
                    <a:pt x="3335" y="2827"/>
                  </a:lnTo>
                  <a:lnTo>
                    <a:pt x="3615" y="2190"/>
                  </a:lnTo>
                  <a:lnTo>
                    <a:pt x="3641" y="1809"/>
                  </a:lnTo>
                  <a:lnTo>
                    <a:pt x="3615" y="1452"/>
                  </a:lnTo>
                  <a:lnTo>
                    <a:pt x="3335" y="790"/>
                  </a:lnTo>
                  <a:lnTo>
                    <a:pt x="2851" y="306"/>
                  </a:lnTo>
                  <a:lnTo>
                    <a:pt x="2190" y="26"/>
                  </a:lnTo>
                  <a:lnTo>
                    <a:pt x="1833" y="1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" name="Google Shape;981;p37">
              <a:extLst>
                <a:ext uri="{FF2B5EF4-FFF2-40B4-BE49-F238E27FC236}">
                  <a16:creationId xmlns:a16="http://schemas.microsoft.com/office/drawing/2014/main" id="{314B568D-911E-4521-81F5-339419FF695A}"/>
                </a:ext>
              </a:extLst>
            </p:cNvPr>
            <p:cNvSpPr/>
            <p:nvPr/>
          </p:nvSpPr>
          <p:spPr>
            <a:xfrm>
              <a:off x="2062875" y="2844100"/>
              <a:ext cx="1041925" cy="210075"/>
            </a:xfrm>
            <a:custGeom>
              <a:avLst/>
              <a:gdLst/>
              <a:ahLst/>
              <a:cxnLst/>
              <a:rect l="l" t="t" r="r" b="b"/>
              <a:pathLst>
                <a:path w="41677" h="8403" extrusionOk="0">
                  <a:moveTo>
                    <a:pt x="16625" y="1"/>
                  </a:moveTo>
                  <a:lnTo>
                    <a:pt x="12297" y="154"/>
                  </a:lnTo>
                  <a:lnTo>
                    <a:pt x="11177" y="179"/>
                  </a:lnTo>
                  <a:lnTo>
                    <a:pt x="9115" y="485"/>
                  </a:lnTo>
                  <a:lnTo>
                    <a:pt x="7307" y="1070"/>
                  </a:lnTo>
                  <a:lnTo>
                    <a:pt x="5678" y="1910"/>
                  </a:lnTo>
                  <a:lnTo>
                    <a:pt x="4227" y="3005"/>
                  </a:lnTo>
                  <a:lnTo>
                    <a:pt x="2903" y="4303"/>
                  </a:lnTo>
                  <a:lnTo>
                    <a:pt x="1681" y="5805"/>
                  </a:lnTo>
                  <a:lnTo>
                    <a:pt x="535" y="7486"/>
                  </a:lnTo>
                  <a:lnTo>
                    <a:pt x="0" y="8402"/>
                  </a:lnTo>
                  <a:lnTo>
                    <a:pt x="41677" y="8402"/>
                  </a:lnTo>
                  <a:lnTo>
                    <a:pt x="41142" y="7486"/>
                  </a:lnTo>
                  <a:lnTo>
                    <a:pt x="39996" y="5805"/>
                  </a:lnTo>
                  <a:lnTo>
                    <a:pt x="38774" y="4303"/>
                  </a:lnTo>
                  <a:lnTo>
                    <a:pt x="37450" y="3005"/>
                  </a:lnTo>
                  <a:lnTo>
                    <a:pt x="35999" y="1910"/>
                  </a:lnTo>
                  <a:lnTo>
                    <a:pt x="34370" y="1070"/>
                  </a:lnTo>
                  <a:lnTo>
                    <a:pt x="32562" y="485"/>
                  </a:lnTo>
                  <a:lnTo>
                    <a:pt x="30500" y="179"/>
                  </a:lnTo>
                  <a:lnTo>
                    <a:pt x="29380" y="154"/>
                  </a:lnTo>
                  <a:lnTo>
                    <a:pt x="25052" y="1"/>
                  </a:lnTo>
                  <a:lnTo>
                    <a:pt x="25027" y="434"/>
                  </a:lnTo>
                  <a:lnTo>
                    <a:pt x="24874" y="1248"/>
                  </a:lnTo>
                  <a:lnTo>
                    <a:pt x="24543" y="2012"/>
                  </a:lnTo>
                  <a:lnTo>
                    <a:pt x="24085" y="2674"/>
                  </a:lnTo>
                  <a:lnTo>
                    <a:pt x="23524" y="3260"/>
                  </a:lnTo>
                  <a:lnTo>
                    <a:pt x="22863" y="3718"/>
                  </a:lnTo>
                  <a:lnTo>
                    <a:pt x="22099" y="4023"/>
                  </a:lnTo>
                  <a:lnTo>
                    <a:pt x="21284" y="4202"/>
                  </a:lnTo>
                  <a:lnTo>
                    <a:pt x="20418" y="4202"/>
                  </a:lnTo>
                  <a:lnTo>
                    <a:pt x="19578" y="4023"/>
                  </a:lnTo>
                  <a:lnTo>
                    <a:pt x="18840" y="3718"/>
                  </a:lnTo>
                  <a:lnTo>
                    <a:pt x="18153" y="3260"/>
                  </a:lnTo>
                  <a:lnTo>
                    <a:pt x="17593" y="2674"/>
                  </a:lnTo>
                  <a:lnTo>
                    <a:pt x="17134" y="2012"/>
                  </a:lnTo>
                  <a:lnTo>
                    <a:pt x="16803" y="1248"/>
                  </a:lnTo>
                  <a:lnTo>
                    <a:pt x="16651" y="434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5C268E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" name="Google Shape;982;p37">
              <a:extLst>
                <a:ext uri="{FF2B5EF4-FFF2-40B4-BE49-F238E27FC236}">
                  <a16:creationId xmlns:a16="http://schemas.microsoft.com/office/drawing/2014/main" id="{8B518E50-54B5-4987-B3ED-C655C6EC455B}"/>
                </a:ext>
              </a:extLst>
            </p:cNvPr>
            <p:cNvSpPr/>
            <p:nvPr/>
          </p:nvSpPr>
          <p:spPr>
            <a:xfrm>
              <a:off x="2439675" y="2844100"/>
              <a:ext cx="288325" cy="149600"/>
            </a:xfrm>
            <a:custGeom>
              <a:avLst/>
              <a:gdLst/>
              <a:ahLst/>
              <a:cxnLst/>
              <a:rect l="l" t="t" r="r" b="b"/>
              <a:pathLst>
                <a:path w="11533" h="5984" extrusionOk="0">
                  <a:moveTo>
                    <a:pt x="1553" y="1"/>
                  </a:moveTo>
                  <a:lnTo>
                    <a:pt x="0" y="52"/>
                  </a:lnTo>
                  <a:lnTo>
                    <a:pt x="0" y="128"/>
                  </a:lnTo>
                  <a:lnTo>
                    <a:pt x="0" y="205"/>
                  </a:lnTo>
                  <a:lnTo>
                    <a:pt x="0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299" y="3871"/>
                  </a:lnTo>
                  <a:lnTo>
                    <a:pt x="2088" y="4660"/>
                  </a:lnTo>
                  <a:lnTo>
                    <a:pt x="3004" y="5296"/>
                  </a:lnTo>
                  <a:lnTo>
                    <a:pt x="4048" y="5729"/>
                  </a:lnTo>
                  <a:lnTo>
                    <a:pt x="5168" y="5958"/>
                  </a:lnTo>
                  <a:lnTo>
                    <a:pt x="5779" y="5984"/>
                  </a:lnTo>
                  <a:lnTo>
                    <a:pt x="6365" y="5958"/>
                  </a:lnTo>
                  <a:lnTo>
                    <a:pt x="7485" y="5729"/>
                  </a:lnTo>
                  <a:lnTo>
                    <a:pt x="8529" y="5296"/>
                  </a:lnTo>
                  <a:lnTo>
                    <a:pt x="9445" y="4660"/>
                  </a:lnTo>
                  <a:lnTo>
                    <a:pt x="10235" y="3871"/>
                  </a:lnTo>
                  <a:lnTo>
                    <a:pt x="10846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33" y="205"/>
                  </a:lnTo>
                  <a:lnTo>
                    <a:pt x="11533" y="128"/>
                  </a:lnTo>
                  <a:lnTo>
                    <a:pt x="11533" y="52"/>
                  </a:lnTo>
                  <a:lnTo>
                    <a:pt x="9980" y="1"/>
                  </a:lnTo>
                  <a:lnTo>
                    <a:pt x="9955" y="434"/>
                  </a:lnTo>
                  <a:lnTo>
                    <a:pt x="9802" y="1248"/>
                  </a:lnTo>
                  <a:lnTo>
                    <a:pt x="9471" y="2012"/>
                  </a:lnTo>
                  <a:lnTo>
                    <a:pt x="9013" y="2674"/>
                  </a:lnTo>
                  <a:lnTo>
                    <a:pt x="8452" y="3260"/>
                  </a:lnTo>
                  <a:lnTo>
                    <a:pt x="7791" y="3718"/>
                  </a:lnTo>
                  <a:lnTo>
                    <a:pt x="7027" y="4023"/>
                  </a:lnTo>
                  <a:lnTo>
                    <a:pt x="6212" y="4202"/>
                  </a:lnTo>
                  <a:lnTo>
                    <a:pt x="5346" y="4202"/>
                  </a:lnTo>
                  <a:lnTo>
                    <a:pt x="4506" y="4023"/>
                  </a:lnTo>
                  <a:lnTo>
                    <a:pt x="3768" y="3718"/>
                  </a:lnTo>
                  <a:lnTo>
                    <a:pt x="3081" y="3260"/>
                  </a:lnTo>
                  <a:lnTo>
                    <a:pt x="2521" y="2674"/>
                  </a:lnTo>
                  <a:lnTo>
                    <a:pt x="2062" y="2012"/>
                  </a:lnTo>
                  <a:lnTo>
                    <a:pt x="1731" y="1248"/>
                  </a:lnTo>
                  <a:lnTo>
                    <a:pt x="1579" y="434"/>
                  </a:lnTo>
                  <a:lnTo>
                    <a:pt x="1553" y="1"/>
                  </a:lnTo>
                  <a:close/>
                </a:path>
              </a:pathLst>
            </a:custGeom>
            <a:solidFill>
              <a:srgbClr val="993CA3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983;p37">
              <a:extLst>
                <a:ext uri="{FF2B5EF4-FFF2-40B4-BE49-F238E27FC236}">
                  <a16:creationId xmlns:a16="http://schemas.microsoft.com/office/drawing/2014/main" id="{D3AB79AB-C27F-4E9B-9603-9B2582A8885B}"/>
                </a:ext>
              </a:extLst>
            </p:cNvPr>
            <p:cNvSpPr/>
            <p:nvPr/>
          </p:nvSpPr>
          <p:spPr>
            <a:xfrm>
              <a:off x="2540875" y="2459675"/>
              <a:ext cx="82125" cy="119700"/>
            </a:xfrm>
            <a:custGeom>
              <a:avLst/>
              <a:gdLst/>
              <a:ahLst/>
              <a:cxnLst/>
              <a:rect l="l" t="t" r="r" b="b"/>
              <a:pathLst>
                <a:path w="3285" h="4788" extrusionOk="0">
                  <a:moveTo>
                    <a:pt x="1553" y="1"/>
                  </a:moveTo>
                  <a:lnTo>
                    <a:pt x="1375" y="306"/>
                  </a:lnTo>
                  <a:lnTo>
                    <a:pt x="1298" y="586"/>
                  </a:lnTo>
                  <a:lnTo>
                    <a:pt x="0" y="4252"/>
                  </a:lnTo>
                  <a:lnTo>
                    <a:pt x="0" y="4303"/>
                  </a:lnTo>
                  <a:lnTo>
                    <a:pt x="0" y="4354"/>
                  </a:lnTo>
                  <a:lnTo>
                    <a:pt x="407" y="4558"/>
                  </a:lnTo>
                  <a:lnTo>
                    <a:pt x="1222" y="4787"/>
                  </a:lnTo>
                  <a:lnTo>
                    <a:pt x="2062" y="4787"/>
                  </a:lnTo>
                  <a:lnTo>
                    <a:pt x="2902" y="4558"/>
                  </a:lnTo>
                  <a:lnTo>
                    <a:pt x="3284" y="4354"/>
                  </a:lnTo>
                  <a:lnTo>
                    <a:pt x="3284" y="4303"/>
                  </a:lnTo>
                  <a:lnTo>
                    <a:pt x="3284" y="4252"/>
                  </a:lnTo>
                  <a:lnTo>
                    <a:pt x="2011" y="586"/>
                  </a:lnTo>
                  <a:lnTo>
                    <a:pt x="1935" y="306"/>
                  </a:lnTo>
                  <a:lnTo>
                    <a:pt x="1731" y="1"/>
                  </a:lnTo>
                  <a:close/>
                </a:path>
              </a:pathLst>
            </a:custGeom>
            <a:solidFill>
              <a:srgbClr val="FDE3D9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" name="Google Shape;984;p37">
              <a:extLst>
                <a:ext uri="{FF2B5EF4-FFF2-40B4-BE49-F238E27FC236}">
                  <a16:creationId xmlns:a16="http://schemas.microsoft.com/office/drawing/2014/main" id="{AA9C5BD3-E888-43F3-A412-057700616BC4}"/>
                </a:ext>
              </a:extLst>
            </p:cNvPr>
            <p:cNvSpPr/>
            <p:nvPr/>
          </p:nvSpPr>
          <p:spPr>
            <a:xfrm>
              <a:off x="2540875" y="2568525"/>
              <a:ext cx="82125" cy="38200"/>
            </a:xfrm>
            <a:custGeom>
              <a:avLst/>
              <a:gdLst/>
              <a:ahLst/>
              <a:cxnLst/>
              <a:rect l="l" t="t" r="r" b="b"/>
              <a:pathLst>
                <a:path w="3285" h="1528" extrusionOk="0">
                  <a:moveTo>
                    <a:pt x="0" y="0"/>
                  </a:moveTo>
                  <a:lnTo>
                    <a:pt x="0" y="306"/>
                  </a:lnTo>
                  <a:lnTo>
                    <a:pt x="280" y="840"/>
                  </a:lnTo>
                  <a:lnTo>
                    <a:pt x="764" y="1273"/>
                  </a:lnTo>
                  <a:lnTo>
                    <a:pt x="1298" y="1502"/>
                  </a:lnTo>
                  <a:lnTo>
                    <a:pt x="1528" y="1528"/>
                  </a:lnTo>
                  <a:lnTo>
                    <a:pt x="1782" y="1528"/>
                  </a:lnTo>
                  <a:lnTo>
                    <a:pt x="2011" y="1502"/>
                  </a:lnTo>
                  <a:lnTo>
                    <a:pt x="2521" y="1273"/>
                  </a:lnTo>
                  <a:lnTo>
                    <a:pt x="3004" y="840"/>
                  </a:lnTo>
                  <a:lnTo>
                    <a:pt x="3284" y="306"/>
                  </a:lnTo>
                  <a:lnTo>
                    <a:pt x="3284" y="0"/>
                  </a:lnTo>
                  <a:lnTo>
                    <a:pt x="2902" y="204"/>
                  </a:lnTo>
                  <a:lnTo>
                    <a:pt x="2062" y="433"/>
                  </a:lnTo>
                  <a:lnTo>
                    <a:pt x="1222" y="433"/>
                  </a:lnTo>
                  <a:lnTo>
                    <a:pt x="407" y="2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" name="Google Shape;985;p37">
              <a:extLst>
                <a:ext uri="{FF2B5EF4-FFF2-40B4-BE49-F238E27FC236}">
                  <a16:creationId xmlns:a16="http://schemas.microsoft.com/office/drawing/2014/main" id="{019E6316-ADA3-4550-B3F4-6E1B98F78998}"/>
                </a:ext>
              </a:extLst>
            </p:cNvPr>
            <p:cNvSpPr/>
            <p:nvPr/>
          </p:nvSpPr>
          <p:spPr>
            <a:xfrm>
              <a:off x="2377300" y="2434225"/>
              <a:ext cx="26100" cy="26750"/>
            </a:xfrm>
            <a:custGeom>
              <a:avLst/>
              <a:gdLst/>
              <a:ahLst/>
              <a:cxnLst/>
              <a:rect l="l" t="t" r="r" b="b"/>
              <a:pathLst>
                <a:path w="1044" h="1070" extrusionOk="0">
                  <a:moveTo>
                    <a:pt x="509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0" y="535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09" y="1070"/>
                  </a:lnTo>
                  <a:lnTo>
                    <a:pt x="738" y="1019"/>
                  </a:lnTo>
                  <a:lnTo>
                    <a:pt x="1019" y="739"/>
                  </a:lnTo>
                  <a:lnTo>
                    <a:pt x="1044" y="535"/>
                  </a:lnTo>
                  <a:lnTo>
                    <a:pt x="1019" y="306"/>
                  </a:lnTo>
                  <a:lnTo>
                    <a:pt x="738" y="26"/>
                  </a:lnTo>
                  <a:lnTo>
                    <a:pt x="5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" name="Google Shape;986;p37">
              <a:extLst>
                <a:ext uri="{FF2B5EF4-FFF2-40B4-BE49-F238E27FC236}">
                  <a16:creationId xmlns:a16="http://schemas.microsoft.com/office/drawing/2014/main" id="{FCDB4821-9D49-493E-A008-0888726D8C6A}"/>
                </a:ext>
              </a:extLst>
            </p:cNvPr>
            <p:cNvSpPr/>
            <p:nvPr/>
          </p:nvSpPr>
          <p:spPr>
            <a:xfrm>
              <a:off x="2737525" y="2434225"/>
              <a:ext cx="26775" cy="26750"/>
            </a:xfrm>
            <a:custGeom>
              <a:avLst/>
              <a:gdLst/>
              <a:ahLst/>
              <a:cxnLst/>
              <a:rect l="l" t="t" r="r" b="b"/>
              <a:pathLst>
                <a:path w="1071" h="1070" extrusionOk="0">
                  <a:moveTo>
                    <a:pt x="535" y="0"/>
                  </a:moveTo>
                  <a:lnTo>
                    <a:pt x="332" y="26"/>
                  </a:lnTo>
                  <a:lnTo>
                    <a:pt x="26" y="306"/>
                  </a:lnTo>
                  <a:lnTo>
                    <a:pt x="1" y="535"/>
                  </a:lnTo>
                  <a:lnTo>
                    <a:pt x="26" y="739"/>
                  </a:lnTo>
                  <a:lnTo>
                    <a:pt x="332" y="1019"/>
                  </a:lnTo>
                  <a:lnTo>
                    <a:pt x="535" y="1070"/>
                  </a:lnTo>
                  <a:lnTo>
                    <a:pt x="739" y="1019"/>
                  </a:lnTo>
                  <a:lnTo>
                    <a:pt x="1045" y="739"/>
                  </a:lnTo>
                  <a:lnTo>
                    <a:pt x="1070" y="535"/>
                  </a:lnTo>
                  <a:lnTo>
                    <a:pt x="1045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" name="Google Shape;987;p37">
              <a:extLst>
                <a:ext uri="{FF2B5EF4-FFF2-40B4-BE49-F238E27FC236}">
                  <a16:creationId xmlns:a16="http://schemas.microsoft.com/office/drawing/2014/main" id="{4D688752-D19C-42AF-A034-1473A25C1D79}"/>
                </a:ext>
              </a:extLst>
            </p:cNvPr>
            <p:cNvSpPr/>
            <p:nvPr/>
          </p:nvSpPr>
          <p:spPr>
            <a:xfrm>
              <a:off x="2330825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50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30" y="586"/>
                  </a:lnTo>
                  <a:lnTo>
                    <a:pt x="1" y="1095"/>
                  </a:lnTo>
                  <a:lnTo>
                    <a:pt x="1" y="1375"/>
                  </a:lnTo>
                  <a:lnTo>
                    <a:pt x="1" y="1655"/>
                  </a:lnTo>
                  <a:lnTo>
                    <a:pt x="230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50" y="2750"/>
                  </a:lnTo>
                  <a:lnTo>
                    <a:pt x="4456" y="2750"/>
                  </a:lnTo>
                  <a:lnTo>
                    <a:pt x="4736" y="2724"/>
                  </a:lnTo>
                  <a:lnTo>
                    <a:pt x="5220" y="2521"/>
                  </a:lnTo>
                  <a:lnTo>
                    <a:pt x="5602" y="2139"/>
                  </a:lnTo>
                  <a:lnTo>
                    <a:pt x="5805" y="1655"/>
                  </a:lnTo>
                  <a:lnTo>
                    <a:pt x="5831" y="1375"/>
                  </a:lnTo>
                  <a:lnTo>
                    <a:pt x="5805" y="1095"/>
                  </a:lnTo>
                  <a:lnTo>
                    <a:pt x="5602" y="586"/>
                  </a:lnTo>
                  <a:lnTo>
                    <a:pt x="5220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F59A98">
                <a:alpha val="32000"/>
              </a:srgbClr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" name="Google Shape;988;p37">
              <a:extLst>
                <a:ext uri="{FF2B5EF4-FFF2-40B4-BE49-F238E27FC236}">
                  <a16:creationId xmlns:a16="http://schemas.microsoft.com/office/drawing/2014/main" id="{049BA00F-7D3E-490C-982D-928B38F45215}"/>
                </a:ext>
              </a:extLst>
            </p:cNvPr>
            <p:cNvSpPr/>
            <p:nvPr/>
          </p:nvSpPr>
          <p:spPr>
            <a:xfrm>
              <a:off x="2691075" y="2522700"/>
              <a:ext cx="146400" cy="68750"/>
            </a:xfrm>
            <a:custGeom>
              <a:avLst/>
              <a:gdLst/>
              <a:ahLst/>
              <a:cxnLst/>
              <a:rect l="l" t="t" r="r" b="b"/>
              <a:pathLst>
                <a:path w="5856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611" y="229"/>
                  </a:lnTo>
                  <a:lnTo>
                    <a:pt x="229" y="586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39"/>
                  </a:lnTo>
                  <a:lnTo>
                    <a:pt x="611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81" y="2750"/>
                  </a:lnTo>
                  <a:lnTo>
                    <a:pt x="4761" y="2724"/>
                  </a:lnTo>
                  <a:lnTo>
                    <a:pt x="5245" y="2521"/>
                  </a:lnTo>
                  <a:lnTo>
                    <a:pt x="5627" y="2139"/>
                  </a:lnTo>
                  <a:lnTo>
                    <a:pt x="5830" y="1655"/>
                  </a:lnTo>
                  <a:lnTo>
                    <a:pt x="5856" y="1375"/>
                  </a:lnTo>
                  <a:lnTo>
                    <a:pt x="5830" y="1095"/>
                  </a:lnTo>
                  <a:lnTo>
                    <a:pt x="5627" y="586"/>
                  </a:lnTo>
                  <a:lnTo>
                    <a:pt x="5245" y="229"/>
                  </a:lnTo>
                  <a:lnTo>
                    <a:pt x="4761" y="26"/>
                  </a:lnTo>
                  <a:lnTo>
                    <a:pt x="4481" y="0"/>
                  </a:lnTo>
                  <a:close/>
                </a:path>
              </a:pathLst>
            </a:custGeom>
            <a:solidFill>
              <a:srgbClr val="F59A98">
                <a:alpha val="32000"/>
              </a:srgbClr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" name="Google Shape;989;p37">
              <a:extLst>
                <a:ext uri="{FF2B5EF4-FFF2-40B4-BE49-F238E27FC236}">
                  <a16:creationId xmlns:a16="http://schemas.microsoft.com/office/drawing/2014/main" id="{261A6105-E03C-4B58-9303-C56C6DFD0310}"/>
                </a:ext>
              </a:extLst>
            </p:cNvPr>
            <p:cNvSpPr/>
            <p:nvPr/>
          </p:nvSpPr>
          <p:spPr>
            <a:xfrm>
              <a:off x="2188250" y="1879850"/>
              <a:ext cx="791175" cy="525750"/>
            </a:xfrm>
            <a:custGeom>
              <a:avLst/>
              <a:gdLst/>
              <a:ahLst/>
              <a:cxnLst/>
              <a:rect l="l" t="t" r="r" b="b"/>
              <a:pathLst>
                <a:path w="31647" h="21030" extrusionOk="0">
                  <a:moveTo>
                    <a:pt x="15022" y="1"/>
                  </a:moveTo>
                  <a:lnTo>
                    <a:pt x="13418" y="154"/>
                  </a:lnTo>
                  <a:lnTo>
                    <a:pt x="11865" y="485"/>
                  </a:lnTo>
                  <a:lnTo>
                    <a:pt x="10388" y="943"/>
                  </a:lnTo>
                  <a:lnTo>
                    <a:pt x="8962" y="1554"/>
                  </a:lnTo>
                  <a:lnTo>
                    <a:pt x="7613" y="2267"/>
                  </a:lnTo>
                  <a:lnTo>
                    <a:pt x="6366" y="3132"/>
                  </a:lnTo>
                  <a:lnTo>
                    <a:pt x="5194" y="4100"/>
                  </a:lnTo>
                  <a:lnTo>
                    <a:pt x="4100" y="5169"/>
                  </a:lnTo>
                  <a:lnTo>
                    <a:pt x="3132" y="6340"/>
                  </a:lnTo>
                  <a:lnTo>
                    <a:pt x="2292" y="7613"/>
                  </a:lnTo>
                  <a:lnTo>
                    <a:pt x="1554" y="8962"/>
                  </a:lnTo>
                  <a:lnTo>
                    <a:pt x="943" y="10388"/>
                  </a:lnTo>
                  <a:lnTo>
                    <a:pt x="485" y="11865"/>
                  </a:lnTo>
                  <a:lnTo>
                    <a:pt x="179" y="13418"/>
                  </a:lnTo>
                  <a:lnTo>
                    <a:pt x="1" y="14996"/>
                  </a:lnTo>
                  <a:lnTo>
                    <a:pt x="1" y="15811"/>
                  </a:lnTo>
                  <a:lnTo>
                    <a:pt x="1" y="21030"/>
                  </a:lnTo>
                  <a:lnTo>
                    <a:pt x="1325" y="20622"/>
                  </a:lnTo>
                  <a:lnTo>
                    <a:pt x="3336" y="19630"/>
                  </a:lnTo>
                  <a:lnTo>
                    <a:pt x="4736" y="18484"/>
                  </a:lnTo>
                  <a:lnTo>
                    <a:pt x="5729" y="17262"/>
                  </a:lnTo>
                  <a:lnTo>
                    <a:pt x="6798" y="15327"/>
                  </a:lnTo>
                  <a:lnTo>
                    <a:pt x="7995" y="13418"/>
                  </a:lnTo>
                  <a:lnTo>
                    <a:pt x="9166" y="12221"/>
                  </a:lnTo>
                  <a:lnTo>
                    <a:pt x="9955" y="11661"/>
                  </a:lnTo>
                  <a:lnTo>
                    <a:pt x="9981" y="11814"/>
                  </a:lnTo>
                  <a:lnTo>
                    <a:pt x="10388" y="13061"/>
                  </a:lnTo>
                  <a:lnTo>
                    <a:pt x="11152" y="14436"/>
                  </a:lnTo>
                  <a:lnTo>
                    <a:pt x="11890" y="15378"/>
                  </a:lnTo>
                  <a:lnTo>
                    <a:pt x="12858" y="16269"/>
                  </a:lnTo>
                  <a:lnTo>
                    <a:pt x="14105" y="17007"/>
                  </a:lnTo>
                  <a:lnTo>
                    <a:pt x="14843" y="17287"/>
                  </a:lnTo>
                  <a:lnTo>
                    <a:pt x="15633" y="17542"/>
                  </a:lnTo>
                  <a:lnTo>
                    <a:pt x="17007" y="17746"/>
                  </a:lnTo>
                  <a:lnTo>
                    <a:pt x="18153" y="17669"/>
                  </a:lnTo>
                  <a:lnTo>
                    <a:pt x="19146" y="17466"/>
                  </a:lnTo>
                  <a:lnTo>
                    <a:pt x="20470" y="17033"/>
                  </a:lnTo>
                  <a:lnTo>
                    <a:pt x="21717" y="16753"/>
                  </a:lnTo>
                  <a:lnTo>
                    <a:pt x="22583" y="16804"/>
                  </a:lnTo>
                  <a:lnTo>
                    <a:pt x="23041" y="16956"/>
                  </a:lnTo>
                  <a:lnTo>
                    <a:pt x="23754" y="17236"/>
                  </a:lnTo>
                  <a:lnTo>
                    <a:pt x="24823" y="17822"/>
                  </a:lnTo>
                  <a:lnTo>
                    <a:pt x="25893" y="18688"/>
                  </a:lnTo>
                  <a:lnTo>
                    <a:pt x="26809" y="19477"/>
                  </a:lnTo>
                  <a:lnTo>
                    <a:pt x="27624" y="19935"/>
                  </a:lnTo>
                  <a:lnTo>
                    <a:pt x="28820" y="20317"/>
                  </a:lnTo>
                  <a:lnTo>
                    <a:pt x="30526" y="20572"/>
                  </a:lnTo>
                  <a:lnTo>
                    <a:pt x="31646" y="20648"/>
                  </a:lnTo>
                  <a:lnTo>
                    <a:pt x="31646" y="15811"/>
                  </a:lnTo>
                  <a:lnTo>
                    <a:pt x="31646" y="14996"/>
                  </a:lnTo>
                  <a:lnTo>
                    <a:pt x="31468" y="13418"/>
                  </a:lnTo>
                  <a:lnTo>
                    <a:pt x="31163" y="11865"/>
                  </a:lnTo>
                  <a:lnTo>
                    <a:pt x="30704" y="10388"/>
                  </a:lnTo>
                  <a:lnTo>
                    <a:pt x="30093" y="8962"/>
                  </a:lnTo>
                  <a:lnTo>
                    <a:pt x="29355" y="7613"/>
                  </a:lnTo>
                  <a:lnTo>
                    <a:pt x="28515" y="6340"/>
                  </a:lnTo>
                  <a:lnTo>
                    <a:pt x="27547" y="5169"/>
                  </a:lnTo>
                  <a:lnTo>
                    <a:pt x="26478" y="4100"/>
                  </a:lnTo>
                  <a:lnTo>
                    <a:pt x="25282" y="3132"/>
                  </a:lnTo>
                  <a:lnTo>
                    <a:pt x="24034" y="2267"/>
                  </a:lnTo>
                  <a:lnTo>
                    <a:pt x="22685" y="1554"/>
                  </a:lnTo>
                  <a:lnTo>
                    <a:pt x="21259" y="943"/>
                  </a:lnTo>
                  <a:lnTo>
                    <a:pt x="19782" y="485"/>
                  </a:lnTo>
                  <a:lnTo>
                    <a:pt x="18229" y="154"/>
                  </a:lnTo>
                  <a:lnTo>
                    <a:pt x="16651" y="1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" name="Google Shape;990;p37">
              <a:extLst>
                <a:ext uri="{FF2B5EF4-FFF2-40B4-BE49-F238E27FC236}">
                  <a16:creationId xmlns:a16="http://schemas.microsoft.com/office/drawing/2014/main" id="{640B1D4D-B0AA-4932-854A-EEB02CB1934B}"/>
                </a:ext>
              </a:extLst>
            </p:cNvPr>
            <p:cNvSpPr/>
            <p:nvPr/>
          </p:nvSpPr>
          <p:spPr>
            <a:xfrm>
              <a:off x="2348025" y="2341925"/>
              <a:ext cx="110750" cy="22300"/>
            </a:xfrm>
            <a:custGeom>
              <a:avLst/>
              <a:gdLst/>
              <a:ahLst/>
              <a:cxnLst/>
              <a:rect l="l" t="t" r="r" b="b"/>
              <a:pathLst>
                <a:path w="4430" h="892" fill="none" extrusionOk="0">
                  <a:moveTo>
                    <a:pt x="4430" y="892"/>
                  </a:moveTo>
                  <a:lnTo>
                    <a:pt x="4201" y="663"/>
                  </a:lnTo>
                  <a:lnTo>
                    <a:pt x="3666" y="332"/>
                  </a:lnTo>
                  <a:lnTo>
                    <a:pt x="2826" y="1"/>
                  </a:lnTo>
                  <a:lnTo>
                    <a:pt x="1629" y="1"/>
                  </a:lnTo>
                  <a:lnTo>
                    <a:pt x="764" y="332"/>
                  </a:lnTo>
                  <a:lnTo>
                    <a:pt x="255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95653C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" name="Google Shape;991;p37">
              <a:extLst>
                <a:ext uri="{FF2B5EF4-FFF2-40B4-BE49-F238E27FC236}">
                  <a16:creationId xmlns:a16="http://schemas.microsoft.com/office/drawing/2014/main" id="{C73EC075-E8A9-45CC-BBE4-6F2447CAFA8C}"/>
                </a:ext>
              </a:extLst>
            </p:cNvPr>
            <p:cNvSpPr/>
            <p:nvPr/>
          </p:nvSpPr>
          <p:spPr>
            <a:xfrm>
              <a:off x="2708900" y="2341925"/>
              <a:ext cx="110775" cy="22300"/>
            </a:xfrm>
            <a:custGeom>
              <a:avLst/>
              <a:gdLst/>
              <a:ahLst/>
              <a:cxnLst/>
              <a:rect l="l" t="t" r="r" b="b"/>
              <a:pathLst>
                <a:path w="4431" h="892" fill="none" extrusionOk="0">
                  <a:moveTo>
                    <a:pt x="4430" y="892"/>
                  </a:moveTo>
                  <a:lnTo>
                    <a:pt x="4175" y="663"/>
                  </a:lnTo>
                  <a:lnTo>
                    <a:pt x="3666" y="332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64" y="332"/>
                  </a:lnTo>
                  <a:lnTo>
                    <a:pt x="229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95653C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" name="Google Shape;992;p37">
              <a:extLst>
                <a:ext uri="{FF2B5EF4-FFF2-40B4-BE49-F238E27FC236}">
                  <a16:creationId xmlns:a16="http://schemas.microsoft.com/office/drawing/2014/main" id="{1DD544C1-0A31-4C36-BB43-CF46B1BB618E}"/>
                </a:ext>
              </a:extLst>
            </p:cNvPr>
            <p:cNvSpPr/>
            <p:nvPr/>
          </p:nvSpPr>
          <p:spPr>
            <a:xfrm>
              <a:off x="2521775" y="2657625"/>
              <a:ext cx="124125" cy="35675"/>
            </a:xfrm>
            <a:custGeom>
              <a:avLst/>
              <a:gdLst/>
              <a:ahLst/>
              <a:cxnLst/>
              <a:rect l="l" t="t" r="r" b="b"/>
              <a:pathLst>
                <a:path w="4965" h="1427" extrusionOk="0">
                  <a:moveTo>
                    <a:pt x="0" y="0"/>
                  </a:moveTo>
                  <a:lnTo>
                    <a:pt x="153" y="306"/>
                  </a:lnTo>
                  <a:lnTo>
                    <a:pt x="637" y="815"/>
                  </a:lnTo>
                  <a:lnTo>
                    <a:pt x="1273" y="1197"/>
                  </a:lnTo>
                  <a:lnTo>
                    <a:pt x="2062" y="1426"/>
                  </a:lnTo>
                  <a:lnTo>
                    <a:pt x="2903" y="1426"/>
                  </a:lnTo>
                  <a:lnTo>
                    <a:pt x="3692" y="1222"/>
                  </a:lnTo>
                  <a:lnTo>
                    <a:pt x="4328" y="841"/>
                  </a:lnTo>
                  <a:lnTo>
                    <a:pt x="4812" y="331"/>
                  </a:lnTo>
                  <a:lnTo>
                    <a:pt x="4965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6453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" name="Google Shape;993;p37">
              <a:extLst>
                <a:ext uri="{FF2B5EF4-FFF2-40B4-BE49-F238E27FC236}">
                  <a16:creationId xmlns:a16="http://schemas.microsoft.com/office/drawing/2014/main" id="{F0A591EB-7C5D-4D4A-A7A3-1F9B25FA8743}"/>
                </a:ext>
              </a:extLst>
            </p:cNvPr>
            <p:cNvSpPr/>
            <p:nvPr/>
          </p:nvSpPr>
          <p:spPr>
            <a:xfrm>
              <a:off x="3100950" y="2455225"/>
              <a:ext cx="356450" cy="586225"/>
            </a:xfrm>
            <a:custGeom>
              <a:avLst/>
              <a:gdLst/>
              <a:ahLst/>
              <a:cxnLst/>
              <a:rect l="l" t="t" r="r" b="b"/>
              <a:pathLst>
                <a:path w="14258" h="23449" extrusionOk="0">
                  <a:moveTo>
                    <a:pt x="9192" y="1"/>
                  </a:moveTo>
                  <a:lnTo>
                    <a:pt x="8784" y="102"/>
                  </a:lnTo>
                  <a:lnTo>
                    <a:pt x="8402" y="357"/>
                  </a:lnTo>
                  <a:lnTo>
                    <a:pt x="8148" y="764"/>
                  </a:lnTo>
                  <a:lnTo>
                    <a:pt x="8071" y="993"/>
                  </a:lnTo>
                  <a:lnTo>
                    <a:pt x="6340" y="8529"/>
                  </a:lnTo>
                  <a:lnTo>
                    <a:pt x="6035" y="8453"/>
                  </a:lnTo>
                  <a:lnTo>
                    <a:pt x="7588" y="1757"/>
                  </a:lnTo>
                  <a:lnTo>
                    <a:pt x="7613" y="1503"/>
                  </a:lnTo>
                  <a:lnTo>
                    <a:pt x="7562" y="1044"/>
                  </a:lnTo>
                  <a:lnTo>
                    <a:pt x="7358" y="637"/>
                  </a:lnTo>
                  <a:lnTo>
                    <a:pt x="7027" y="357"/>
                  </a:lnTo>
                  <a:lnTo>
                    <a:pt x="6798" y="306"/>
                  </a:lnTo>
                  <a:lnTo>
                    <a:pt x="6595" y="255"/>
                  </a:lnTo>
                  <a:lnTo>
                    <a:pt x="6162" y="357"/>
                  </a:lnTo>
                  <a:lnTo>
                    <a:pt x="5805" y="637"/>
                  </a:lnTo>
                  <a:lnTo>
                    <a:pt x="5551" y="1019"/>
                  </a:lnTo>
                  <a:lnTo>
                    <a:pt x="5475" y="1273"/>
                  </a:lnTo>
                  <a:lnTo>
                    <a:pt x="3361" y="10439"/>
                  </a:lnTo>
                  <a:lnTo>
                    <a:pt x="3132" y="9548"/>
                  </a:lnTo>
                  <a:lnTo>
                    <a:pt x="2623" y="8173"/>
                  </a:lnTo>
                  <a:lnTo>
                    <a:pt x="2114" y="7231"/>
                  </a:lnTo>
                  <a:lnTo>
                    <a:pt x="1630" y="6594"/>
                  </a:lnTo>
                  <a:lnTo>
                    <a:pt x="943" y="6111"/>
                  </a:lnTo>
                  <a:lnTo>
                    <a:pt x="383" y="6034"/>
                  </a:lnTo>
                  <a:lnTo>
                    <a:pt x="332" y="6060"/>
                  </a:lnTo>
                  <a:lnTo>
                    <a:pt x="154" y="6136"/>
                  </a:lnTo>
                  <a:lnTo>
                    <a:pt x="1" y="6442"/>
                  </a:lnTo>
                  <a:lnTo>
                    <a:pt x="1" y="6951"/>
                  </a:lnTo>
                  <a:lnTo>
                    <a:pt x="26" y="7078"/>
                  </a:lnTo>
                  <a:lnTo>
                    <a:pt x="561" y="10006"/>
                  </a:lnTo>
                  <a:lnTo>
                    <a:pt x="1147" y="13494"/>
                  </a:lnTo>
                  <a:lnTo>
                    <a:pt x="1197" y="13901"/>
                  </a:lnTo>
                  <a:lnTo>
                    <a:pt x="1427" y="14563"/>
                  </a:lnTo>
                  <a:lnTo>
                    <a:pt x="1885" y="15327"/>
                  </a:lnTo>
                  <a:lnTo>
                    <a:pt x="2929" y="16116"/>
                  </a:lnTo>
                  <a:lnTo>
                    <a:pt x="3158" y="16192"/>
                  </a:lnTo>
                  <a:lnTo>
                    <a:pt x="1859" y="21844"/>
                  </a:lnTo>
                  <a:lnTo>
                    <a:pt x="8784" y="23448"/>
                  </a:lnTo>
                  <a:lnTo>
                    <a:pt x="10133" y="17694"/>
                  </a:lnTo>
                  <a:lnTo>
                    <a:pt x="10261" y="17694"/>
                  </a:lnTo>
                  <a:lnTo>
                    <a:pt x="10694" y="17618"/>
                  </a:lnTo>
                  <a:lnTo>
                    <a:pt x="11203" y="17338"/>
                  </a:lnTo>
                  <a:lnTo>
                    <a:pt x="11610" y="16803"/>
                  </a:lnTo>
                  <a:lnTo>
                    <a:pt x="11737" y="16396"/>
                  </a:lnTo>
                  <a:lnTo>
                    <a:pt x="12068" y="14970"/>
                  </a:lnTo>
                  <a:lnTo>
                    <a:pt x="12832" y="11737"/>
                  </a:lnTo>
                  <a:lnTo>
                    <a:pt x="13087" y="10617"/>
                  </a:lnTo>
                  <a:lnTo>
                    <a:pt x="13189" y="10108"/>
                  </a:lnTo>
                  <a:lnTo>
                    <a:pt x="14232" y="5652"/>
                  </a:lnTo>
                  <a:lnTo>
                    <a:pt x="14258" y="5423"/>
                  </a:lnTo>
                  <a:lnTo>
                    <a:pt x="14207" y="4965"/>
                  </a:lnTo>
                  <a:lnTo>
                    <a:pt x="14029" y="4609"/>
                  </a:lnTo>
                  <a:lnTo>
                    <a:pt x="13698" y="4354"/>
                  </a:lnTo>
                  <a:lnTo>
                    <a:pt x="13520" y="4303"/>
                  </a:lnTo>
                  <a:lnTo>
                    <a:pt x="13316" y="4252"/>
                  </a:lnTo>
                  <a:lnTo>
                    <a:pt x="12908" y="4354"/>
                  </a:lnTo>
                  <a:lnTo>
                    <a:pt x="12578" y="4609"/>
                  </a:lnTo>
                  <a:lnTo>
                    <a:pt x="12348" y="4965"/>
                  </a:lnTo>
                  <a:lnTo>
                    <a:pt x="12272" y="5194"/>
                  </a:lnTo>
                  <a:lnTo>
                    <a:pt x="11254" y="9675"/>
                  </a:lnTo>
                  <a:lnTo>
                    <a:pt x="10872" y="9573"/>
                  </a:lnTo>
                  <a:lnTo>
                    <a:pt x="12323" y="3285"/>
                  </a:lnTo>
                  <a:lnTo>
                    <a:pt x="12348" y="3030"/>
                  </a:lnTo>
                  <a:lnTo>
                    <a:pt x="12297" y="2572"/>
                  </a:lnTo>
                  <a:lnTo>
                    <a:pt x="12094" y="2165"/>
                  </a:lnTo>
                  <a:lnTo>
                    <a:pt x="11763" y="1884"/>
                  </a:lnTo>
                  <a:lnTo>
                    <a:pt x="11534" y="1834"/>
                  </a:lnTo>
                  <a:lnTo>
                    <a:pt x="11330" y="1783"/>
                  </a:lnTo>
                  <a:lnTo>
                    <a:pt x="10897" y="1884"/>
                  </a:lnTo>
                  <a:lnTo>
                    <a:pt x="10541" y="2165"/>
                  </a:lnTo>
                  <a:lnTo>
                    <a:pt x="10286" y="2546"/>
                  </a:lnTo>
                  <a:lnTo>
                    <a:pt x="10210" y="2801"/>
                  </a:lnTo>
                  <a:lnTo>
                    <a:pt x="8759" y="9089"/>
                  </a:lnTo>
                  <a:lnTo>
                    <a:pt x="8453" y="9013"/>
                  </a:lnTo>
                  <a:lnTo>
                    <a:pt x="10184" y="1503"/>
                  </a:lnTo>
                  <a:lnTo>
                    <a:pt x="10235" y="1248"/>
                  </a:lnTo>
                  <a:lnTo>
                    <a:pt x="10159" y="764"/>
                  </a:lnTo>
                  <a:lnTo>
                    <a:pt x="9955" y="357"/>
                  </a:lnTo>
                  <a:lnTo>
                    <a:pt x="9624" y="102"/>
                  </a:lnTo>
                  <a:lnTo>
                    <a:pt x="9421" y="26"/>
                  </a:lnTo>
                  <a:lnTo>
                    <a:pt x="9192" y="1"/>
                  </a:lnTo>
                  <a:close/>
                </a:path>
              </a:pathLst>
            </a:custGeom>
            <a:solidFill>
              <a:srgbClr val="F0C1AB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" name="Google Shape;994;p37">
              <a:extLst>
                <a:ext uri="{FF2B5EF4-FFF2-40B4-BE49-F238E27FC236}">
                  <a16:creationId xmlns:a16="http://schemas.microsoft.com/office/drawing/2014/main" id="{1E26D8E4-E104-47AF-A3E5-F8ECFF9FBCD0}"/>
                </a:ext>
              </a:extLst>
            </p:cNvPr>
            <p:cNvSpPr/>
            <p:nvPr/>
          </p:nvSpPr>
          <p:spPr>
            <a:xfrm>
              <a:off x="3184975" y="2714900"/>
              <a:ext cx="25" cy="675"/>
            </a:xfrm>
            <a:custGeom>
              <a:avLst/>
              <a:gdLst/>
              <a:ahLst/>
              <a:cxnLst/>
              <a:rect l="l" t="t" r="r" b="b"/>
              <a:pathLst>
                <a:path w="1" h="27" extrusionOk="0">
                  <a:moveTo>
                    <a:pt x="0" y="1"/>
                  </a:moveTo>
                  <a:lnTo>
                    <a:pt x="0" y="1"/>
                  </a:lnTo>
                  <a:lnTo>
                    <a:pt x="0" y="26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" name="Google Shape;995;p37">
              <a:extLst>
                <a:ext uri="{FF2B5EF4-FFF2-40B4-BE49-F238E27FC236}">
                  <a16:creationId xmlns:a16="http://schemas.microsoft.com/office/drawing/2014/main" id="{5F5E2B9E-C591-4EB7-BBA5-66590E6119BC}"/>
                </a:ext>
              </a:extLst>
            </p:cNvPr>
            <p:cNvSpPr/>
            <p:nvPr/>
          </p:nvSpPr>
          <p:spPr>
            <a:xfrm>
              <a:off x="3218075" y="2659525"/>
              <a:ext cx="190950" cy="55400"/>
            </a:xfrm>
            <a:custGeom>
              <a:avLst/>
              <a:gdLst/>
              <a:ahLst/>
              <a:cxnLst/>
              <a:rect l="l" t="t" r="r" b="b"/>
              <a:pathLst>
                <a:path w="7638" h="2216" extrusionOk="0">
                  <a:moveTo>
                    <a:pt x="102" y="1"/>
                  </a:moveTo>
                  <a:lnTo>
                    <a:pt x="0" y="485"/>
                  </a:lnTo>
                  <a:lnTo>
                    <a:pt x="7536" y="2216"/>
                  </a:lnTo>
                  <a:lnTo>
                    <a:pt x="7638" y="1732"/>
                  </a:lnTo>
                  <a:lnTo>
                    <a:pt x="6569" y="1503"/>
                  </a:lnTo>
                  <a:lnTo>
                    <a:pt x="6187" y="1401"/>
                  </a:lnTo>
                  <a:lnTo>
                    <a:pt x="4074" y="917"/>
                  </a:lnTo>
                  <a:lnTo>
                    <a:pt x="3768" y="841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0" name="Google Shape;996;p37">
              <a:extLst>
                <a:ext uri="{FF2B5EF4-FFF2-40B4-BE49-F238E27FC236}">
                  <a16:creationId xmlns:a16="http://schemas.microsoft.com/office/drawing/2014/main" id="{CF9BE85E-580E-4D4F-A7AE-51D205DE8F15}"/>
                </a:ext>
              </a:extLst>
            </p:cNvPr>
            <p:cNvSpPr/>
            <p:nvPr/>
          </p:nvSpPr>
          <p:spPr>
            <a:xfrm>
              <a:off x="3184975" y="2708550"/>
              <a:ext cx="105675" cy="159775"/>
            </a:xfrm>
            <a:custGeom>
              <a:avLst/>
              <a:gdLst/>
              <a:ahLst/>
              <a:cxnLst/>
              <a:rect l="l" t="t" r="r" b="b"/>
              <a:pathLst>
                <a:path w="4227" h="6391" extrusionOk="0">
                  <a:moveTo>
                    <a:pt x="77" y="0"/>
                  </a:moveTo>
                  <a:lnTo>
                    <a:pt x="51" y="51"/>
                  </a:lnTo>
                  <a:lnTo>
                    <a:pt x="0" y="280"/>
                  </a:lnTo>
                  <a:lnTo>
                    <a:pt x="230" y="306"/>
                  </a:lnTo>
                  <a:lnTo>
                    <a:pt x="1121" y="637"/>
                  </a:lnTo>
                  <a:lnTo>
                    <a:pt x="1859" y="1044"/>
                  </a:lnTo>
                  <a:lnTo>
                    <a:pt x="2597" y="1680"/>
                  </a:lnTo>
                  <a:lnTo>
                    <a:pt x="3259" y="2571"/>
                  </a:lnTo>
                  <a:lnTo>
                    <a:pt x="3717" y="3794"/>
                  </a:lnTo>
                  <a:lnTo>
                    <a:pt x="3896" y="5372"/>
                  </a:lnTo>
                  <a:lnTo>
                    <a:pt x="3819" y="6314"/>
                  </a:lnTo>
                  <a:lnTo>
                    <a:pt x="4125" y="6390"/>
                  </a:lnTo>
                  <a:lnTo>
                    <a:pt x="4150" y="6212"/>
                  </a:lnTo>
                  <a:lnTo>
                    <a:pt x="4227" y="5117"/>
                  </a:lnTo>
                  <a:lnTo>
                    <a:pt x="4176" y="4124"/>
                  </a:lnTo>
                  <a:lnTo>
                    <a:pt x="3896" y="3030"/>
                  </a:lnTo>
                  <a:lnTo>
                    <a:pt x="3361" y="1935"/>
                  </a:lnTo>
                  <a:lnTo>
                    <a:pt x="2419" y="968"/>
                  </a:lnTo>
                  <a:lnTo>
                    <a:pt x="1401" y="407"/>
                  </a:lnTo>
                  <a:lnTo>
                    <a:pt x="561" y="102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1" name="Google Shape;997;p37">
              <a:extLst>
                <a:ext uri="{FF2B5EF4-FFF2-40B4-BE49-F238E27FC236}">
                  <a16:creationId xmlns:a16="http://schemas.microsoft.com/office/drawing/2014/main" id="{34E094AE-1462-4791-8462-5C08B6477442}"/>
                </a:ext>
              </a:extLst>
            </p:cNvPr>
            <p:cNvSpPr/>
            <p:nvPr/>
          </p:nvSpPr>
          <p:spPr>
            <a:xfrm>
              <a:off x="3162700" y="2888650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8" y="1"/>
                  </a:moveTo>
                  <a:lnTo>
                    <a:pt x="0" y="1783"/>
                  </a:lnTo>
                  <a:lnTo>
                    <a:pt x="6951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2" name="Google Shape;998;p37">
              <a:extLst>
                <a:ext uri="{FF2B5EF4-FFF2-40B4-BE49-F238E27FC236}">
                  <a16:creationId xmlns:a16="http://schemas.microsoft.com/office/drawing/2014/main" id="{59EA7910-AFD6-4592-9080-5C7A06B75261}"/>
                </a:ext>
              </a:extLst>
            </p:cNvPr>
            <p:cNvSpPr/>
            <p:nvPr/>
          </p:nvSpPr>
          <p:spPr>
            <a:xfrm>
              <a:off x="3123225" y="2910950"/>
              <a:ext cx="238075" cy="100575"/>
            </a:xfrm>
            <a:custGeom>
              <a:avLst/>
              <a:gdLst/>
              <a:ahLst/>
              <a:cxnLst/>
              <a:rect l="l" t="t" r="r" b="b"/>
              <a:pathLst>
                <a:path w="9523" h="4023" extrusionOk="0">
                  <a:moveTo>
                    <a:pt x="434" y="0"/>
                  </a:moveTo>
                  <a:lnTo>
                    <a:pt x="1" y="1909"/>
                  </a:lnTo>
                  <a:lnTo>
                    <a:pt x="9064" y="4023"/>
                  </a:lnTo>
                  <a:lnTo>
                    <a:pt x="9523" y="2088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rgbClr val="993CA3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3" name="Google Shape;999;p37">
              <a:extLst>
                <a:ext uri="{FF2B5EF4-FFF2-40B4-BE49-F238E27FC236}">
                  <a16:creationId xmlns:a16="http://schemas.microsoft.com/office/drawing/2014/main" id="{49C98358-D704-4F79-8777-FAF4DCEB2C37}"/>
                </a:ext>
              </a:extLst>
            </p:cNvPr>
            <p:cNvSpPr/>
            <p:nvPr/>
          </p:nvSpPr>
          <p:spPr>
            <a:xfrm>
              <a:off x="3100950" y="2948500"/>
              <a:ext cx="251450" cy="105675"/>
            </a:xfrm>
            <a:custGeom>
              <a:avLst/>
              <a:gdLst/>
              <a:ahLst/>
              <a:cxnLst/>
              <a:rect l="l" t="t" r="r" b="b"/>
              <a:pathLst>
                <a:path w="10058" h="4227" extrusionOk="0">
                  <a:moveTo>
                    <a:pt x="994" y="0"/>
                  </a:moveTo>
                  <a:lnTo>
                    <a:pt x="1" y="4226"/>
                  </a:lnTo>
                  <a:lnTo>
                    <a:pt x="9573" y="4226"/>
                  </a:lnTo>
                  <a:lnTo>
                    <a:pt x="10057" y="2088"/>
                  </a:lnTo>
                  <a:lnTo>
                    <a:pt x="994" y="0"/>
                  </a:lnTo>
                  <a:close/>
                </a:path>
              </a:pathLst>
            </a:custGeom>
            <a:solidFill>
              <a:srgbClr val="5C268E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39" name="Balão de Fala: Oval 38">
            <a:extLst>
              <a:ext uri="{FF2B5EF4-FFF2-40B4-BE49-F238E27FC236}">
                <a16:creationId xmlns:a16="http://schemas.microsoft.com/office/drawing/2014/main" id="{40EF87A0-AFAE-4B42-BD6E-B02FB8721B6B}"/>
              </a:ext>
            </a:extLst>
          </p:cNvPr>
          <p:cNvSpPr/>
          <p:nvPr/>
        </p:nvSpPr>
        <p:spPr>
          <a:xfrm>
            <a:off x="557565" y="2479408"/>
            <a:ext cx="1186854" cy="1112423"/>
          </a:xfrm>
          <a:prstGeom prst="wedgeEllipseCallout">
            <a:avLst>
              <a:gd name="adj1" fmla="val 47499"/>
              <a:gd name="adj2" fmla="val 487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Bahnschrift" panose="020B0502040204020203" pitchFamily="34" charset="0"/>
              </a:rPr>
              <a:t>Olá!</a:t>
            </a:r>
          </a:p>
        </p:txBody>
      </p:sp>
      <p:pic>
        <p:nvPicPr>
          <p:cNvPr id="36" name="Imagem 35">
            <a:extLst>
              <a:ext uri="{FF2B5EF4-FFF2-40B4-BE49-F238E27FC236}">
                <a16:creationId xmlns:a16="http://schemas.microsoft.com/office/drawing/2014/main" id="{C5277340-A10D-4430-8F4E-188170CE53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85" y="4653273"/>
            <a:ext cx="1108449" cy="1016445"/>
          </a:xfrm>
          <a:prstGeom prst="rect">
            <a:avLst/>
          </a:prstGeom>
        </p:spPr>
      </p:pic>
      <p:sp>
        <p:nvSpPr>
          <p:cNvPr id="61" name="Círculo: Vazio 60">
            <a:extLst>
              <a:ext uri="{FF2B5EF4-FFF2-40B4-BE49-F238E27FC236}">
                <a16:creationId xmlns:a16="http://schemas.microsoft.com/office/drawing/2014/main" id="{149A0934-6E62-4FB3-BFE9-61AE693CCF01}"/>
              </a:ext>
            </a:extLst>
          </p:cNvPr>
          <p:cNvSpPr/>
          <p:nvPr/>
        </p:nvSpPr>
        <p:spPr>
          <a:xfrm>
            <a:off x="2218522" y="4704667"/>
            <a:ext cx="1108450" cy="1123640"/>
          </a:xfrm>
          <a:prstGeom prst="donut">
            <a:avLst>
              <a:gd name="adj" fmla="val 8656"/>
            </a:avLst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2" name="Fluxograma: Terminação 61">
            <a:extLst>
              <a:ext uri="{FF2B5EF4-FFF2-40B4-BE49-F238E27FC236}">
                <a16:creationId xmlns:a16="http://schemas.microsoft.com/office/drawing/2014/main" id="{3BDCF695-97DF-458C-AFB3-5A596560A9C1}"/>
              </a:ext>
            </a:extLst>
          </p:cNvPr>
          <p:cNvSpPr/>
          <p:nvPr/>
        </p:nvSpPr>
        <p:spPr>
          <a:xfrm rot="1546579">
            <a:off x="1989046" y="5611127"/>
            <a:ext cx="117586" cy="2293882"/>
          </a:xfrm>
          <a:prstGeom prst="flowChartTerminator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8" name="CaixaDeTexto 117">
            <a:extLst>
              <a:ext uri="{FF2B5EF4-FFF2-40B4-BE49-F238E27FC236}">
                <a16:creationId xmlns:a16="http://schemas.microsoft.com/office/drawing/2014/main" id="{1EF62CF1-648E-4166-9188-FAAD024B66FD}"/>
              </a:ext>
            </a:extLst>
          </p:cNvPr>
          <p:cNvSpPr txBox="1"/>
          <p:nvPr/>
        </p:nvSpPr>
        <p:spPr>
          <a:xfrm>
            <a:off x="4874773" y="2142179"/>
            <a:ext cx="48027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Meu NOME é: </a:t>
            </a:r>
          </a:p>
          <a:p>
            <a:pPr algn="ctr"/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(INSERIR PESQUISADOR PRINCIPAL).  </a:t>
            </a:r>
          </a:p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Trabalho em uma ESCOLA/ um HOSPITAL chamada/o </a:t>
            </a: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(inserir instituição proponente). </a:t>
            </a:r>
          </a:p>
          <a:p>
            <a:pPr algn="ctr"/>
            <a:endParaRPr lang="pt-BR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pt-BR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pt-BR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Lá tem um estudo bem legal sobre </a:t>
            </a: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(inserir algumas palavras-chave)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e por isso...</a:t>
            </a:r>
          </a:p>
        </p:txBody>
      </p:sp>
      <p:pic>
        <p:nvPicPr>
          <p:cNvPr id="154" name="Imagem 153">
            <a:extLst>
              <a:ext uri="{FF2B5EF4-FFF2-40B4-BE49-F238E27FC236}">
                <a16:creationId xmlns:a16="http://schemas.microsoft.com/office/drawing/2014/main" id="{A9942064-09BB-437B-A8CD-6C27DE0181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0594" y="3372210"/>
            <a:ext cx="1271105" cy="77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174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lagem: Horizontal 39">
            <a:extLst>
              <a:ext uri="{FF2B5EF4-FFF2-40B4-BE49-F238E27FC236}">
                <a16:creationId xmlns:a16="http://schemas.microsoft.com/office/drawing/2014/main" id="{A18AC722-C1BB-44C3-BFEB-744119A5936C}"/>
              </a:ext>
            </a:extLst>
          </p:cNvPr>
          <p:cNvSpPr/>
          <p:nvPr/>
        </p:nvSpPr>
        <p:spPr>
          <a:xfrm>
            <a:off x="3226060" y="468974"/>
            <a:ext cx="8461553" cy="5315138"/>
          </a:xfrm>
          <a:prstGeom prst="horizontalScroll">
            <a:avLst>
              <a:gd name="adj" fmla="val 9962"/>
            </a:avLst>
          </a:prstGeom>
          <a:solidFill>
            <a:schemeClr val="accent2">
              <a:lumMod val="20000"/>
              <a:lumOff val="80000"/>
              <a:alpha val="32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578D2CC-306C-42A8-9DED-6F417D41A8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5" y="1484908"/>
            <a:ext cx="2971800" cy="4543425"/>
          </a:xfrm>
          <a:prstGeom prst="rect">
            <a:avLst/>
          </a:prstGeom>
        </p:spPr>
      </p:pic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C78C9666-D124-4322-A560-F932E487FFD6}"/>
              </a:ext>
            </a:extLst>
          </p:cNvPr>
          <p:cNvSpPr txBox="1">
            <a:spLocks/>
          </p:cNvSpPr>
          <p:nvPr/>
        </p:nvSpPr>
        <p:spPr>
          <a:xfrm>
            <a:off x="9575110" y="6553133"/>
            <a:ext cx="2616890" cy="3307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914400"/>
            <a:endParaRPr lang="pt-BR" sz="1800" kern="0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74AF323-6725-44CC-A94F-9692E40C2057}"/>
              </a:ext>
            </a:extLst>
          </p:cNvPr>
          <p:cNvSpPr txBox="1"/>
          <p:nvPr/>
        </p:nvSpPr>
        <p:spPr>
          <a:xfrm>
            <a:off x="4444989" y="1186523"/>
            <a:ext cx="643155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VOCÊ está sendo CONVIDADO/A para participar de uma PESQUISA:</a:t>
            </a:r>
          </a:p>
          <a:p>
            <a:pPr algn="ctr"/>
            <a:r>
              <a:rPr lang="pt-BR" b="1" dirty="0">
                <a:solidFill>
                  <a:schemeClr val="tx1"/>
                </a:solidFill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 </a:t>
            </a: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(completar com título).</a:t>
            </a:r>
          </a:p>
          <a:p>
            <a:pPr algn="ctr"/>
            <a:endParaRPr lang="pt-BR" b="1" dirty="0">
              <a:solidFill>
                <a:srgbClr val="FF0000"/>
              </a:solidFill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pPr algn="ctr"/>
            <a:r>
              <a:rPr lang="pt-BR" dirty="0">
                <a:solidFill>
                  <a:schemeClr val="tx1"/>
                </a:solidFill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VAMOS CONTAR ALGUMAS COISA SOBRE ESTUDO PARA VOCÊ DECIDIR SE QUER PARTICIPAR OU NÃO!</a:t>
            </a:r>
          </a:p>
          <a:p>
            <a:pPr algn="ctr"/>
            <a:endParaRPr lang="pt-BR" dirty="0"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pPr algn="ctr"/>
            <a:endParaRPr lang="pt-BR" dirty="0">
              <a:solidFill>
                <a:schemeClr val="tx1"/>
              </a:solidFill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pPr algn="ctr"/>
            <a:r>
              <a:rPr lang="pt-BR" dirty="0">
                <a:solidFill>
                  <a:schemeClr val="tx1"/>
                </a:solidFill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QUALQUER DÚVIDA, PODE PERGUNTAR. E PODE FAZER MUITAS PERGUNTAS, NÃO TEM PROBLEMA. </a:t>
            </a:r>
            <a:r>
              <a:rPr lang="pt-BR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GOSTAMOS DE RESPONDER</a:t>
            </a:r>
            <a:r>
              <a:rPr lang="pt-BR" dirty="0">
                <a:solidFill>
                  <a:schemeClr val="tx1"/>
                </a:solidFill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!</a:t>
            </a: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E87E8A6C-DC9D-4C3D-A291-94B31226365B}"/>
              </a:ext>
            </a:extLst>
          </p:cNvPr>
          <p:cNvGrpSpPr/>
          <p:nvPr/>
        </p:nvGrpSpPr>
        <p:grpSpPr>
          <a:xfrm>
            <a:off x="6569694" y="4019755"/>
            <a:ext cx="1774284" cy="1132069"/>
            <a:chOff x="5936978" y="3976156"/>
            <a:chExt cx="1774284" cy="1132069"/>
          </a:xfrm>
        </p:grpSpPr>
        <p:pic>
          <p:nvPicPr>
            <p:cNvPr id="3" name="Gráfico 2" descr="Chat estrutura de tópicos">
              <a:extLst>
                <a:ext uri="{FF2B5EF4-FFF2-40B4-BE49-F238E27FC236}">
                  <a16:creationId xmlns:a16="http://schemas.microsoft.com/office/drawing/2014/main" id="{78E0B299-6242-4ECB-91C2-6C4A8540B2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397983" y="3976156"/>
              <a:ext cx="914400" cy="914400"/>
            </a:xfrm>
            <a:prstGeom prst="rect">
              <a:avLst/>
            </a:prstGeom>
          </p:spPr>
        </p:pic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9F788C76-076F-433A-B441-C362E3D885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t="1" r="76989" b="46251"/>
            <a:stretch/>
          </p:blipFill>
          <p:spPr>
            <a:xfrm>
              <a:off x="6739776" y="4179110"/>
              <a:ext cx="375127" cy="434199"/>
            </a:xfrm>
            <a:prstGeom prst="rect">
              <a:avLst/>
            </a:prstGeom>
          </p:spPr>
        </p:pic>
        <p:pic>
          <p:nvPicPr>
            <p:cNvPr id="7" name="Gráfico 6" descr="Contorno de rosto rindo estrutura de tópicos">
              <a:extLst>
                <a:ext uri="{FF2B5EF4-FFF2-40B4-BE49-F238E27FC236}">
                  <a16:creationId xmlns:a16="http://schemas.microsoft.com/office/drawing/2014/main" id="{63BC9C56-E16B-4D1B-B15A-60F8CAFF23D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079361" y="4517818"/>
              <a:ext cx="631901" cy="590407"/>
            </a:xfrm>
            <a:prstGeom prst="rect">
              <a:avLst/>
            </a:prstGeom>
          </p:spPr>
        </p:pic>
        <p:pic>
          <p:nvPicPr>
            <p:cNvPr id="12" name="Gráfico 11" descr="Contorno de rosto com olho piscando estrutura de tópicos">
              <a:extLst>
                <a:ext uri="{FF2B5EF4-FFF2-40B4-BE49-F238E27FC236}">
                  <a16:creationId xmlns:a16="http://schemas.microsoft.com/office/drawing/2014/main" id="{D1320DCF-9B0D-4553-8035-945A0039CBD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936978" y="4494616"/>
              <a:ext cx="631901" cy="5904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5088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55614B5D-77FB-4C93-9BE4-13D45712CE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908" y="340452"/>
            <a:ext cx="2645257" cy="2215791"/>
          </a:xfrm>
          <a:prstGeom prst="rect">
            <a:avLst/>
          </a:prstGeom>
        </p:spPr>
      </p:pic>
      <p:pic>
        <p:nvPicPr>
          <p:cNvPr id="5" name="Gráfico 4" descr="Lista de verificação">
            <a:extLst>
              <a:ext uri="{FF2B5EF4-FFF2-40B4-BE49-F238E27FC236}">
                <a16:creationId xmlns:a16="http://schemas.microsoft.com/office/drawing/2014/main" id="{E0C9BA82-A68E-4E81-86BB-889E1E4DA1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14631" y="647775"/>
            <a:ext cx="756888" cy="756888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E5085304-0111-4D2A-B5AF-6EF1424C371D}"/>
              </a:ext>
            </a:extLst>
          </p:cNvPr>
          <p:cNvSpPr txBox="1"/>
          <p:nvPr/>
        </p:nvSpPr>
        <p:spPr>
          <a:xfrm>
            <a:off x="567295" y="340452"/>
            <a:ext cx="252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haroni" panose="020B0604020202020204" pitchFamily="2" charset="-79"/>
                <a:cs typeface="Aharoni" panose="020B0604020202020204" pitchFamily="2" charset="-79"/>
              </a:rPr>
              <a:t>O que acontece na pesquisa?</a:t>
            </a:r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341B0D53-1033-4104-9F17-A607BCCD7E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7009727"/>
              </p:ext>
            </p:extLst>
          </p:nvPr>
        </p:nvGraphicFramePr>
        <p:xfrm>
          <a:off x="1463039" y="1326347"/>
          <a:ext cx="8989255" cy="5045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" name="Retângulo 1">
            <a:extLst>
              <a:ext uri="{FF2B5EF4-FFF2-40B4-BE49-F238E27FC236}">
                <a16:creationId xmlns:a16="http://schemas.microsoft.com/office/drawing/2014/main" id="{17546B48-B10A-405E-B14B-C32B13FC35DE}"/>
              </a:ext>
            </a:extLst>
          </p:cNvPr>
          <p:cNvSpPr/>
          <p:nvPr/>
        </p:nvSpPr>
        <p:spPr>
          <a:xfrm>
            <a:off x="2906757" y="304867"/>
            <a:ext cx="6096000" cy="4633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80340" algn="l"/>
              </a:tabLst>
            </a:pPr>
            <a:r>
              <a:rPr 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Se você quiser participar, nós iremos:</a:t>
            </a:r>
            <a:endParaRPr lang="pt-BR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5F39616-D0B2-44F1-8ED3-5ED2ACE27354}"/>
              </a:ext>
            </a:extLst>
          </p:cNvPr>
          <p:cNvSpPr txBox="1"/>
          <p:nvPr/>
        </p:nvSpPr>
        <p:spPr>
          <a:xfrm>
            <a:off x="3381073" y="762896"/>
            <a:ext cx="6670397" cy="551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tabLst>
                <a:tab pos="180340" algn="l"/>
              </a:tabLst>
            </a:pPr>
            <a:r>
              <a:rPr lang="pt-BR" sz="105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(listar e explicar brevemente em linguagem acessível os procedimentos a serem realizados na pesquisa de forma que o participante possa entender: procedimentos, questionários, entrevistas, testes e exames</a:t>
            </a:r>
            <a:endParaRPr lang="pt-B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7E00139-BD14-4D12-AE65-0C0B549295DE}"/>
              </a:ext>
            </a:extLst>
          </p:cNvPr>
          <p:cNvSpPr txBox="1"/>
          <p:nvPr/>
        </p:nvSpPr>
        <p:spPr>
          <a:xfrm>
            <a:off x="8972120" y="2340564"/>
            <a:ext cx="258073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caso de houver coleta de material biológico, deve ser informado o tipo de material e como será coletado, o motivo da coleta (que tipo de análise será feita com o material), e </a:t>
            </a:r>
            <a:r>
              <a:rPr lang="pt-BR" sz="12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 que será feito com o material biológico, após sua utilização (será descartado? armazenado?). 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237550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C2FA65D4-19AE-458A-B6A6-346CDB3AF709}"/>
              </a:ext>
            </a:extLst>
          </p:cNvPr>
          <p:cNvSpPr/>
          <p:nvPr/>
        </p:nvSpPr>
        <p:spPr>
          <a:xfrm>
            <a:off x="4872386" y="1130067"/>
            <a:ext cx="6227736" cy="5307561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Forma Livre: Forma 12">
            <a:extLst>
              <a:ext uri="{FF2B5EF4-FFF2-40B4-BE49-F238E27FC236}">
                <a16:creationId xmlns:a16="http://schemas.microsoft.com/office/drawing/2014/main" id="{4785A34C-2339-45E2-B7C9-6B17D130C699}"/>
              </a:ext>
            </a:extLst>
          </p:cNvPr>
          <p:cNvSpPr/>
          <p:nvPr/>
        </p:nvSpPr>
        <p:spPr>
          <a:xfrm>
            <a:off x="7150133" y="1124125"/>
            <a:ext cx="1848135" cy="5307560"/>
          </a:xfrm>
          <a:custGeom>
            <a:avLst/>
            <a:gdLst>
              <a:gd name="connsiteX0" fmla="*/ 640403 w 1329185"/>
              <a:gd name="connsiteY0" fmla="*/ 0 h 3823510"/>
              <a:gd name="connsiteX1" fmla="*/ 593908 w 1329185"/>
              <a:gd name="connsiteY1" fmla="*/ 743918 h 3823510"/>
              <a:gd name="connsiteX2" fmla="*/ 1244837 w 1329185"/>
              <a:gd name="connsiteY2" fmla="*/ 898901 h 3823510"/>
              <a:gd name="connsiteX3" fmla="*/ 1260335 w 1329185"/>
              <a:gd name="connsiteY3" fmla="*/ 1410346 h 3823510"/>
              <a:gd name="connsiteX4" fmla="*/ 686898 w 1329185"/>
              <a:gd name="connsiteY4" fmla="*/ 1363851 h 3823510"/>
              <a:gd name="connsiteX5" fmla="*/ 593908 w 1329185"/>
              <a:gd name="connsiteY5" fmla="*/ 1906291 h 3823510"/>
              <a:gd name="connsiteX6" fmla="*/ 593908 w 1329185"/>
              <a:gd name="connsiteY6" fmla="*/ 2572718 h 3823510"/>
              <a:gd name="connsiteX7" fmla="*/ 97962 w 1329185"/>
              <a:gd name="connsiteY7" fmla="*/ 2665708 h 3823510"/>
              <a:gd name="connsiteX8" fmla="*/ 20471 w 1329185"/>
              <a:gd name="connsiteY8" fmla="*/ 2975674 h 3823510"/>
              <a:gd name="connsiteX9" fmla="*/ 66966 w 1329185"/>
              <a:gd name="connsiteY9" fmla="*/ 3161654 h 3823510"/>
              <a:gd name="connsiteX10" fmla="*/ 686898 w 1329185"/>
              <a:gd name="connsiteY10" fmla="*/ 3208149 h 3823510"/>
              <a:gd name="connsiteX11" fmla="*/ 671400 w 1329185"/>
              <a:gd name="connsiteY11" fmla="*/ 3781586 h 3823510"/>
              <a:gd name="connsiteX12" fmla="*/ 686898 w 1329185"/>
              <a:gd name="connsiteY12" fmla="*/ 3735091 h 382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29185" h="3823510">
                <a:moveTo>
                  <a:pt x="640403" y="0"/>
                </a:moveTo>
                <a:cubicBezTo>
                  <a:pt x="566786" y="297050"/>
                  <a:pt x="493169" y="594101"/>
                  <a:pt x="593908" y="743918"/>
                </a:cubicBezTo>
                <a:cubicBezTo>
                  <a:pt x="694647" y="893735"/>
                  <a:pt x="1133766" y="787830"/>
                  <a:pt x="1244837" y="898901"/>
                </a:cubicBezTo>
                <a:cubicBezTo>
                  <a:pt x="1355908" y="1009972"/>
                  <a:pt x="1353325" y="1332854"/>
                  <a:pt x="1260335" y="1410346"/>
                </a:cubicBezTo>
                <a:cubicBezTo>
                  <a:pt x="1167345" y="1487838"/>
                  <a:pt x="797969" y="1281194"/>
                  <a:pt x="686898" y="1363851"/>
                </a:cubicBezTo>
                <a:cubicBezTo>
                  <a:pt x="575827" y="1446508"/>
                  <a:pt x="609406" y="1704813"/>
                  <a:pt x="593908" y="1906291"/>
                </a:cubicBezTo>
                <a:cubicBezTo>
                  <a:pt x="578410" y="2107769"/>
                  <a:pt x="676566" y="2446149"/>
                  <a:pt x="593908" y="2572718"/>
                </a:cubicBezTo>
                <a:cubicBezTo>
                  <a:pt x="511250" y="2699287"/>
                  <a:pt x="193535" y="2598549"/>
                  <a:pt x="97962" y="2665708"/>
                </a:cubicBezTo>
                <a:cubicBezTo>
                  <a:pt x="2389" y="2732867"/>
                  <a:pt x="25637" y="2893016"/>
                  <a:pt x="20471" y="2975674"/>
                </a:cubicBezTo>
                <a:cubicBezTo>
                  <a:pt x="15305" y="3058332"/>
                  <a:pt x="-44105" y="3122908"/>
                  <a:pt x="66966" y="3161654"/>
                </a:cubicBezTo>
                <a:cubicBezTo>
                  <a:pt x="178037" y="3200400"/>
                  <a:pt x="586159" y="3104827"/>
                  <a:pt x="686898" y="3208149"/>
                </a:cubicBezTo>
                <a:cubicBezTo>
                  <a:pt x="787637" y="3311471"/>
                  <a:pt x="671400" y="3693762"/>
                  <a:pt x="671400" y="3781586"/>
                </a:cubicBezTo>
                <a:cubicBezTo>
                  <a:pt x="671400" y="3869410"/>
                  <a:pt x="679149" y="3802250"/>
                  <a:pt x="686898" y="3735091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orma Livre: Forma 13">
            <a:extLst>
              <a:ext uri="{FF2B5EF4-FFF2-40B4-BE49-F238E27FC236}">
                <a16:creationId xmlns:a16="http://schemas.microsoft.com/office/drawing/2014/main" id="{89FD49C5-26B7-492D-810E-B06C49E95875}"/>
              </a:ext>
            </a:extLst>
          </p:cNvPr>
          <p:cNvSpPr/>
          <p:nvPr/>
        </p:nvSpPr>
        <p:spPr>
          <a:xfrm>
            <a:off x="4853363" y="3027260"/>
            <a:ext cx="6227736" cy="1467895"/>
          </a:xfrm>
          <a:custGeom>
            <a:avLst/>
            <a:gdLst>
              <a:gd name="connsiteX0" fmla="*/ 0 w 4479010"/>
              <a:gd name="connsiteY0" fmla="*/ 514463 h 1057456"/>
              <a:gd name="connsiteX1" fmla="*/ 604434 w 4479010"/>
              <a:gd name="connsiteY1" fmla="*/ 622951 h 1057456"/>
              <a:gd name="connsiteX2" fmla="*/ 821410 w 4479010"/>
              <a:gd name="connsiteY2" fmla="*/ 421473 h 1057456"/>
              <a:gd name="connsiteX3" fmla="*/ 759417 w 4479010"/>
              <a:gd name="connsiteY3" fmla="*/ 235493 h 1057456"/>
              <a:gd name="connsiteX4" fmla="*/ 650929 w 4479010"/>
              <a:gd name="connsiteY4" fmla="*/ 142503 h 1057456"/>
              <a:gd name="connsiteX5" fmla="*/ 759417 w 4479010"/>
              <a:gd name="connsiteY5" fmla="*/ 18517 h 1057456"/>
              <a:gd name="connsiteX6" fmla="*/ 1115878 w 4479010"/>
              <a:gd name="connsiteY6" fmla="*/ 18517 h 1057456"/>
              <a:gd name="connsiteX7" fmla="*/ 1301858 w 4479010"/>
              <a:gd name="connsiteY7" fmla="*/ 188998 h 1057456"/>
              <a:gd name="connsiteX8" fmla="*/ 1162373 w 4479010"/>
              <a:gd name="connsiteY8" fmla="*/ 421473 h 1057456"/>
              <a:gd name="connsiteX9" fmla="*/ 1177871 w 4479010"/>
              <a:gd name="connsiteY9" fmla="*/ 684944 h 1057456"/>
              <a:gd name="connsiteX10" fmla="*/ 1580827 w 4479010"/>
              <a:gd name="connsiteY10" fmla="*/ 591954 h 1057456"/>
              <a:gd name="connsiteX11" fmla="*/ 2154264 w 4479010"/>
              <a:gd name="connsiteY11" fmla="*/ 483466 h 1057456"/>
              <a:gd name="connsiteX12" fmla="*/ 3177153 w 4479010"/>
              <a:gd name="connsiteY12" fmla="*/ 638449 h 1057456"/>
              <a:gd name="connsiteX13" fmla="*/ 3208149 w 4479010"/>
              <a:gd name="connsiteY13" fmla="*/ 932917 h 1057456"/>
              <a:gd name="connsiteX14" fmla="*/ 3425125 w 4479010"/>
              <a:gd name="connsiteY14" fmla="*/ 1056903 h 1057456"/>
              <a:gd name="connsiteX15" fmla="*/ 3735091 w 4479010"/>
              <a:gd name="connsiteY15" fmla="*/ 963913 h 1057456"/>
              <a:gd name="connsiteX16" fmla="*/ 3595607 w 4479010"/>
              <a:gd name="connsiteY16" fmla="*/ 653947 h 1057456"/>
              <a:gd name="connsiteX17" fmla="*/ 3766088 w 4479010"/>
              <a:gd name="connsiteY17" fmla="*/ 436971 h 1057456"/>
              <a:gd name="connsiteX18" fmla="*/ 4479010 w 4479010"/>
              <a:gd name="connsiteY18" fmla="*/ 560957 h 1057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479010" h="1057456">
                <a:moveTo>
                  <a:pt x="0" y="514463"/>
                </a:moveTo>
                <a:cubicBezTo>
                  <a:pt x="233766" y="576456"/>
                  <a:pt x="467532" y="638449"/>
                  <a:pt x="604434" y="622951"/>
                </a:cubicBezTo>
                <a:cubicBezTo>
                  <a:pt x="741336" y="607453"/>
                  <a:pt x="795580" y="486049"/>
                  <a:pt x="821410" y="421473"/>
                </a:cubicBezTo>
                <a:cubicBezTo>
                  <a:pt x="847241" y="356897"/>
                  <a:pt x="787830" y="281988"/>
                  <a:pt x="759417" y="235493"/>
                </a:cubicBezTo>
                <a:cubicBezTo>
                  <a:pt x="731004" y="188998"/>
                  <a:pt x="650929" y="178666"/>
                  <a:pt x="650929" y="142503"/>
                </a:cubicBezTo>
                <a:cubicBezTo>
                  <a:pt x="650929" y="106340"/>
                  <a:pt x="681926" y="39181"/>
                  <a:pt x="759417" y="18517"/>
                </a:cubicBezTo>
                <a:cubicBezTo>
                  <a:pt x="836909" y="-2147"/>
                  <a:pt x="1025471" y="-9897"/>
                  <a:pt x="1115878" y="18517"/>
                </a:cubicBezTo>
                <a:cubicBezTo>
                  <a:pt x="1206285" y="46930"/>
                  <a:pt x="1294109" y="121839"/>
                  <a:pt x="1301858" y="188998"/>
                </a:cubicBezTo>
                <a:cubicBezTo>
                  <a:pt x="1309607" y="256157"/>
                  <a:pt x="1183038" y="338815"/>
                  <a:pt x="1162373" y="421473"/>
                </a:cubicBezTo>
                <a:cubicBezTo>
                  <a:pt x="1141708" y="504131"/>
                  <a:pt x="1108129" y="656531"/>
                  <a:pt x="1177871" y="684944"/>
                </a:cubicBezTo>
                <a:cubicBezTo>
                  <a:pt x="1247613" y="713358"/>
                  <a:pt x="1418095" y="625534"/>
                  <a:pt x="1580827" y="591954"/>
                </a:cubicBezTo>
                <a:cubicBezTo>
                  <a:pt x="1743559" y="558374"/>
                  <a:pt x="1888210" y="475717"/>
                  <a:pt x="2154264" y="483466"/>
                </a:cubicBezTo>
                <a:cubicBezTo>
                  <a:pt x="2420318" y="491215"/>
                  <a:pt x="3001506" y="563541"/>
                  <a:pt x="3177153" y="638449"/>
                </a:cubicBezTo>
                <a:cubicBezTo>
                  <a:pt x="3352801" y="713358"/>
                  <a:pt x="3166820" y="863175"/>
                  <a:pt x="3208149" y="932917"/>
                </a:cubicBezTo>
                <a:cubicBezTo>
                  <a:pt x="3249478" y="1002659"/>
                  <a:pt x="3337301" y="1051737"/>
                  <a:pt x="3425125" y="1056903"/>
                </a:cubicBezTo>
                <a:cubicBezTo>
                  <a:pt x="3512949" y="1062069"/>
                  <a:pt x="3706677" y="1031072"/>
                  <a:pt x="3735091" y="963913"/>
                </a:cubicBezTo>
                <a:cubicBezTo>
                  <a:pt x="3763505" y="896754"/>
                  <a:pt x="3590441" y="741771"/>
                  <a:pt x="3595607" y="653947"/>
                </a:cubicBezTo>
                <a:cubicBezTo>
                  <a:pt x="3600773" y="566123"/>
                  <a:pt x="3618854" y="452469"/>
                  <a:pt x="3766088" y="436971"/>
                </a:cubicBezTo>
                <a:cubicBezTo>
                  <a:pt x="3913322" y="421473"/>
                  <a:pt x="4196166" y="491215"/>
                  <a:pt x="4479010" y="560957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9" name="Gráfico 8" descr="Alvo">
            <a:extLst>
              <a:ext uri="{FF2B5EF4-FFF2-40B4-BE49-F238E27FC236}">
                <a16:creationId xmlns:a16="http://schemas.microsoft.com/office/drawing/2014/main" id="{FC753A12-95DE-4054-8D7A-6154E37830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91410" y="1130067"/>
            <a:ext cx="914400" cy="914400"/>
          </a:xfrm>
          <a:prstGeom prst="rect">
            <a:avLst/>
          </a:prstGeom>
        </p:spPr>
      </p:pic>
      <p:pic>
        <p:nvPicPr>
          <p:cNvPr id="7" name="Gráfico 6" descr="Livros">
            <a:extLst>
              <a:ext uri="{FF2B5EF4-FFF2-40B4-BE49-F238E27FC236}">
                <a16:creationId xmlns:a16="http://schemas.microsoft.com/office/drawing/2014/main" id="{FB55F8E5-67C9-4136-BD0C-4BA0A74E81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89385" y="1130067"/>
            <a:ext cx="914400" cy="914400"/>
          </a:xfrm>
          <a:prstGeom prst="rect">
            <a:avLst/>
          </a:prstGeom>
        </p:spPr>
      </p:pic>
      <p:pic>
        <p:nvPicPr>
          <p:cNvPr id="10" name="Gráfico 9" descr="Marcador">
            <a:extLst>
              <a:ext uri="{FF2B5EF4-FFF2-40B4-BE49-F238E27FC236}">
                <a16:creationId xmlns:a16="http://schemas.microsoft.com/office/drawing/2014/main" id="{66E1FE40-6A7A-41BA-95DD-82534783F1E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66869" y="5416557"/>
            <a:ext cx="914400" cy="914400"/>
          </a:xfrm>
          <a:prstGeom prst="rect">
            <a:avLst/>
          </a:prstGeom>
        </p:spPr>
      </p:pic>
      <p:pic>
        <p:nvPicPr>
          <p:cNvPr id="8" name="Gráfico 7" descr="Cronômetro">
            <a:extLst>
              <a:ext uri="{FF2B5EF4-FFF2-40B4-BE49-F238E27FC236}">
                <a16:creationId xmlns:a16="http://schemas.microsoft.com/office/drawing/2014/main" id="{4F6E19C0-2ED9-4D21-A347-E34FCFC037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189385" y="5482449"/>
            <a:ext cx="914400" cy="914400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26D4D3E0-4A33-45C8-81EF-94EBB39303A0}"/>
              </a:ext>
            </a:extLst>
          </p:cNvPr>
          <p:cNvSpPr txBox="1"/>
          <p:nvPr/>
        </p:nvSpPr>
        <p:spPr>
          <a:xfrm>
            <a:off x="465599" y="543140"/>
            <a:ext cx="41758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haroni" panose="020B0604020202020204" pitchFamily="2" charset="-79"/>
                <a:cs typeface="Aharoni" panose="020B0604020202020204" pitchFamily="2" charset="-79"/>
              </a:rPr>
              <a:t>VEJA AGORA O QUEBRA CABEÇA DA PESQUISA COMPLETO: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B47BA19-DB79-4DB3-BF8E-23B5D1EF479F}"/>
              </a:ext>
            </a:extLst>
          </p:cNvPr>
          <p:cNvSpPr/>
          <p:nvPr/>
        </p:nvSpPr>
        <p:spPr>
          <a:xfrm>
            <a:off x="4954107" y="1898070"/>
            <a:ext cx="335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Esta pesquisa está sendo feita para </a:t>
            </a: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(apresentar os objetivos da pesquisa</a:t>
            </a: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).</a:t>
            </a:r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F51E5AF-3081-4192-9AD1-42F2E89984D7}"/>
              </a:ext>
            </a:extLst>
          </p:cNvPr>
          <p:cNvSpPr/>
          <p:nvPr/>
        </p:nvSpPr>
        <p:spPr>
          <a:xfrm>
            <a:off x="9103786" y="1389490"/>
            <a:ext cx="19773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Isso porque (</a:t>
            </a: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justificativa para sua realização</a:t>
            </a: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).</a:t>
            </a:r>
            <a:endParaRPr lang="pt-BR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44DFD11F-5A61-40FB-80A6-585CBB400CE3}"/>
              </a:ext>
            </a:extLst>
          </p:cNvPr>
          <p:cNvSpPr/>
          <p:nvPr/>
        </p:nvSpPr>
        <p:spPr>
          <a:xfrm>
            <a:off x="4954107" y="4395427"/>
            <a:ext cx="23265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(Descrever o local onde será realizada</a:t>
            </a: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).</a:t>
            </a:r>
            <a:endParaRPr lang="pt-BR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7ED19B87-4416-416F-8ECE-E0A48C5F3772}"/>
              </a:ext>
            </a:extLst>
          </p:cNvPr>
          <p:cNvSpPr/>
          <p:nvPr/>
        </p:nvSpPr>
        <p:spPr>
          <a:xfrm>
            <a:off x="8929165" y="4632690"/>
            <a:ext cx="21519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(Indicar o tempo que será necessário para pesquisa; </a:t>
            </a:r>
            <a:r>
              <a:rPr lang="pt-BR" sz="18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quantas visitas ocorrerão, </a:t>
            </a: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1716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trela: 7 Pontas 6">
            <a:extLst>
              <a:ext uri="{FF2B5EF4-FFF2-40B4-BE49-F238E27FC236}">
                <a16:creationId xmlns:a16="http://schemas.microsoft.com/office/drawing/2014/main" id="{ECF575AE-770B-4759-9521-CE0D17AD239A}"/>
              </a:ext>
            </a:extLst>
          </p:cNvPr>
          <p:cNvSpPr/>
          <p:nvPr/>
        </p:nvSpPr>
        <p:spPr>
          <a:xfrm>
            <a:off x="-116376" y="641297"/>
            <a:ext cx="4757980" cy="4013553"/>
          </a:xfrm>
          <a:prstGeom prst="star7">
            <a:avLst>
              <a:gd name="adj" fmla="val 41942"/>
              <a:gd name="hf" fmla="val 102572"/>
              <a:gd name="vf" fmla="val 105210"/>
            </a:avLst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accent2">
                <a:shade val="50000"/>
                <a:alpha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Faixa de Opções: Inclinada para Baixo 5">
            <a:extLst>
              <a:ext uri="{FF2B5EF4-FFF2-40B4-BE49-F238E27FC236}">
                <a16:creationId xmlns:a16="http://schemas.microsoft.com/office/drawing/2014/main" id="{38FC3E6A-C3AE-44A2-B295-EBA275F0E992}"/>
              </a:ext>
            </a:extLst>
          </p:cNvPr>
          <p:cNvSpPr/>
          <p:nvPr/>
        </p:nvSpPr>
        <p:spPr>
          <a:xfrm>
            <a:off x="3833384" y="0"/>
            <a:ext cx="4525231" cy="914400"/>
          </a:xfrm>
          <a:prstGeom prst="ribbon">
            <a:avLst>
              <a:gd name="adj1" fmla="val 27225"/>
              <a:gd name="adj2" fmla="val 75000"/>
            </a:avLst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COISAS</a:t>
            </a:r>
            <a:r>
              <a:rPr lang="pt-B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000" dirty="0">
                <a:solidFill>
                  <a:schemeClr val="tx1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PARA LEMBRAR</a:t>
            </a:r>
          </a:p>
        </p:txBody>
      </p:sp>
      <p:sp>
        <p:nvSpPr>
          <p:cNvPr id="8" name="Estrela: 7 Pontas 7">
            <a:extLst>
              <a:ext uri="{FF2B5EF4-FFF2-40B4-BE49-F238E27FC236}">
                <a16:creationId xmlns:a16="http://schemas.microsoft.com/office/drawing/2014/main" id="{4ECFB3D2-A6ED-41DC-A651-0139609D4858}"/>
              </a:ext>
            </a:extLst>
          </p:cNvPr>
          <p:cNvSpPr/>
          <p:nvPr/>
        </p:nvSpPr>
        <p:spPr>
          <a:xfrm>
            <a:off x="3717009" y="2662205"/>
            <a:ext cx="4757980" cy="4013553"/>
          </a:xfrm>
          <a:prstGeom prst="star7">
            <a:avLst>
              <a:gd name="adj" fmla="val 41942"/>
              <a:gd name="hf" fmla="val 102572"/>
              <a:gd name="vf" fmla="val 105210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  <a:ln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trela: 7 Pontas 8">
            <a:extLst>
              <a:ext uri="{FF2B5EF4-FFF2-40B4-BE49-F238E27FC236}">
                <a16:creationId xmlns:a16="http://schemas.microsoft.com/office/drawing/2014/main" id="{3BAF2A08-D845-4EC5-8801-9B967229C570}"/>
              </a:ext>
            </a:extLst>
          </p:cNvPr>
          <p:cNvSpPr/>
          <p:nvPr/>
        </p:nvSpPr>
        <p:spPr>
          <a:xfrm>
            <a:off x="7550394" y="641297"/>
            <a:ext cx="4757980" cy="4013553"/>
          </a:xfrm>
          <a:prstGeom prst="star7">
            <a:avLst>
              <a:gd name="adj" fmla="val 41942"/>
              <a:gd name="hf" fmla="val 102572"/>
              <a:gd name="vf" fmla="val 105210"/>
            </a:avLst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solidFill>
              <a:schemeClr val="accent4">
                <a:shade val="50000"/>
                <a:alpha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Pentágono 10">
            <a:extLst>
              <a:ext uri="{FF2B5EF4-FFF2-40B4-BE49-F238E27FC236}">
                <a16:creationId xmlns:a16="http://schemas.microsoft.com/office/drawing/2014/main" id="{D8C612C4-EE84-42A8-A0E7-1A502FE465E5}"/>
              </a:ext>
            </a:extLst>
          </p:cNvPr>
          <p:cNvSpPr/>
          <p:nvPr/>
        </p:nvSpPr>
        <p:spPr>
          <a:xfrm>
            <a:off x="1988294" y="259629"/>
            <a:ext cx="548640" cy="524800"/>
          </a:xfrm>
          <a:prstGeom prst="pentag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Pentágono 11">
            <a:extLst>
              <a:ext uri="{FF2B5EF4-FFF2-40B4-BE49-F238E27FC236}">
                <a16:creationId xmlns:a16="http://schemas.microsoft.com/office/drawing/2014/main" id="{5C319812-5DBD-48FB-9CE6-4329298C9E1F}"/>
              </a:ext>
            </a:extLst>
          </p:cNvPr>
          <p:cNvSpPr/>
          <p:nvPr/>
        </p:nvSpPr>
        <p:spPr>
          <a:xfrm>
            <a:off x="5821679" y="2217562"/>
            <a:ext cx="548640" cy="524800"/>
          </a:xfrm>
          <a:prstGeom prst="pentag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Pentágono 12">
            <a:extLst>
              <a:ext uri="{FF2B5EF4-FFF2-40B4-BE49-F238E27FC236}">
                <a16:creationId xmlns:a16="http://schemas.microsoft.com/office/drawing/2014/main" id="{2F038DCB-B97C-4E3F-8541-89BA39F51CC1}"/>
              </a:ext>
            </a:extLst>
          </p:cNvPr>
          <p:cNvSpPr/>
          <p:nvPr/>
        </p:nvSpPr>
        <p:spPr>
          <a:xfrm>
            <a:off x="9655064" y="256272"/>
            <a:ext cx="548640" cy="524800"/>
          </a:xfrm>
          <a:prstGeom prst="pentag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14" name="Gráfico 449" descr="Rosto preocupado sem preenchimento ">
            <a:extLst>
              <a:ext uri="{FF2B5EF4-FFF2-40B4-BE49-F238E27FC236}">
                <a16:creationId xmlns:a16="http://schemas.microsoft.com/office/drawing/2014/main" id="{DCBBA49E-4C9B-4E3A-95ED-A4C0765141C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31213" y="989224"/>
            <a:ext cx="449580" cy="449580"/>
          </a:xfrm>
          <a:prstGeom prst="rect">
            <a:avLst/>
          </a:prstGeom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47226989-5B4E-429F-A6A7-1C5A124AA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8989" y="206499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" name="Gráfico 4" descr="Estetoscópio">
            <a:extLst>
              <a:ext uri="{FF2B5EF4-FFF2-40B4-BE49-F238E27FC236}">
                <a16:creationId xmlns:a16="http://schemas.microsoft.com/office/drawing/2014/main" id="{1DC8A86E-5B80-4420-8075-0C506AC3A3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21679" y="5479910"/>
            <a:ext cx="914400" cy="914400"/>
          </a:xfrm>
          <a:prstGeom prst="rect">
            <a:avLst/>
          </a:prstGeom>
        </p:spPr>
      </p:pic>
      <p:pic>
        <p:nvPicPr>
          <p:cNvPr id="18" name="Gráfico 451" descr="Rosto sorridente sem preenchimento">
            <a:extLst>
              <a:ext uri="{FF2B5EF4-FFF2-40B4-BE49-F238E27FC236}">
                <a16:creationId xmlns:a16="http://schemas.microsoft.com/office/drawing/2014/main" id="{D2FED112-3FA5-4A19-81AB-8E27661D5D05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71210" y="3204210"/>
            <a:ext cx="449580" cy="449580"/>
          </a:xfrm>
          <a:prstGeom prst="rect">
            <a:avLst/>
          </a:prstGeom>
        </p:spPr>
      </p:pic>
      <p:sp>
        <p:nvSpPr>
          <p:cNvPr id="19" name="Retângulo 18">
            <a:extLst>
              <a:ext uri="{FF2B5EF4-FFF2-40B4-BE49-F238E27FC236}">
                <a16:creationId xmlns:a16="http://schemas.microsoft.com/office/drawing/2014/main" id="{3F2832F5-AA39-463E-AB9D-41E9BB139AB7}"/>
              </a:ext>
            </a:extLst>
          </p:cNvPr>
          <p:cNvSpPr/>
          <p:nvPr/>
        </p:nvSpPr>
        <p:spPr>
          <a:xfrm>
            <a:off x="8151149" y="1569692"/>
            <a:ext cx="37750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</a:rPr>
              <a:t>Participar desta pesquisa pode ser bom pois </a:t>
            </a:r>
            <a:r>
              <a:rPr lang="pt-BR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(descrever os benefícios esperados: benefícios diretos para o participante, como por exemplo, benefícios referentes aos procedimentos realizados, acesso a resultados de exames, etc.; e/ou benefícios indiretos, para a sociedade, como avanço nos conhecimentos sobre o que está sendo pesquisado)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</a:rPr>
              <a:t>;</a:t>
            </a:r>
            <a:endParaRPr lang="pt-BR" sz="1400" dirty="0"/>
          </a:p>
        </p:txBody>
      </p:sp>
      <p:pic>
        <p:nvPicPr>
          <p:cNvPr id="21" name="Gráfico 20" descr="Rosto piscando sem preenchimento">
            <a:extLst>
              <a:ext uri="{FF2B5EF4-FFF2-40B4-BE49-F238E27FC236}">
                <a16:creationId xmlns:a16="http://schemas.microsoft.com/office/drawing/2014/main" id="{CA911D65-BBA5-42D3-BB9A-A07CCE09E72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04384" y="1063297"/>
            <a:ext cx="450000" cy="450000"/>
          </a:xfrm>
          <a:prstGeom prst="rect">
            <a:avLst/>
          </a:prstGeom>
        </p:spPr>
      </p:pic>
      <p:sp>
        <p:nvSpPr>
          <p:cNvPr id="17" name="Retângulo 16">
            <a:extLst>
              <a:ext uri="{FF2B5EF4-FFF2-40B4-BE49-F238E27FC236}">
                <a16:creationId xmlns:a16="http://schemas.microsoft.com/office/drawing/2014/main" id="{460D3B73-47D6-4334-BD02-C96C223180CA}"/>
              </a:ext>
            </a:extLst>
          </p:cNvPr>
          <p:cNvSpPr/>
          <p:nvPr/>
        </p:nvSpPr>
        <p:spPr>
          <a:xfrm>
            <a:off x="4248062" y="3662670"/>
            <a:ext cx="3931004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</a:t>
            </a:r>
            <a:r>
              <a:rPr lang="pt-P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não se preocupe! </a:t>
            </a:r>
          </a:p>
          <a:p>
            <a:pPr algn="ctr"/>
            <a:r>
              <a:rPr lang="pt-P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Vamos</a:t>
            </a: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tomar bastante cuidado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pt-BR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Descreva os meios de minimizar os riscos  (“te entrevistaremos num local reservado, adequaremos os móveis ergonomicamente, guardaremos os docs. em envelopes a serem lacrados...) E se algo der errado?: Caso aconteça algo de errado, você receberá todo cuidado sem custo</a:t>
            </a:r>
            <a:endParaRPr lang="pt-BR" sz="1400" dirty="0"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B9CC4E5F-78E7-420B-948C-C61E67925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184" y="1547898"/>
            <a:ext cx="3566055" cy="2077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Quais são os riscos ao participar?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pt-BR" altLang="pt-BR" sz="13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É importante que você saiba...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(descrever detalhadamente os possíveis riscos, prejuízos, desconforto, lesões que podem ser provocados pela pesquisa, mesmo que mínimos como, por exemplo, constrangimento e cansaço. Segundo a CONEP não há pesquisas sem risco)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kumimoji="0" lang="pt-BR" altLang="pt-B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66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84A461A-4D40-423A-81ED-26E89C208940}"/>
              </a:ext>
            </a:extLst>
          </p:cNvPr>
          <p:cNvSpPr/>
          <p:nvPr/>
        </p:nvSpPr>
        <p:spPr>
          <a:xfrm>
            <a:off x="2792552" y="1307114"/>
            <a:ext cx="6606895" cy="2484000"/>
          </a:xfrm>
          <a:prstGeom prst="rect">
            <a:avLst/>
          </a:prstGeom>
          <a:solidFill>
            <a:schemeClr val="accent3">
              <a:lumMod val="40000"/>
              <a:lumOff val="6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0" name="CaixaDeTexto 89">
            <a:extLst>
              <a:ext uri="{FF2B5EF4-FFF2-40B4-BE49-F238E27FC236}">
                <a16:creationId xmlns:a16="http://schemas.microsoft.com/office/drawing/2014/main" id="{268B8FC4-A80C-4B61-9BD4-03C55584D6BD}"/>
              </a:ext>
            </a:extLst>
          </p:cNvPr>
          <p:cNvSpPr txBox="1"/>
          <p:nvPr/>
        </p:nvSpPr>
        <p:spPr>
          <a:xfrm>
            <a:off x="2877295" y="1643733"/>
            <a:ext cx="63804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Ahhh</a:t>
            </a:r>
            <a:r>
              <a:rPr lang="pt-BR" sz="2200" b="1" dirty="0">
                <a:latin typeface="Calibri" panose="020F0502020204030204" pitchFamily="34" charset="0"/>
                <a:cs typeface="Calibri" panose="020F0502020204030204" pitchFamily="34" charset="0"/>
              </a:rPr>
              <a:t>, uma coisa importante!!</a:t>
            </a:r>
          </a:p>
          <a:p>
            <a:pPr algn="ctr"/>
            <a:r>
              <a:rPr lang="pt-BR" sz="2200" b="1" dirty="0">
                <a:latin typeface="Calibri" panose="020F0502020204030204" pitchFamily="34" charset="0"/>
                <a:cs typeface="Calibri" panose="020F0502020204030204" pitchFamily="34" charset="0"/>
              </a:rPr>
              <a:t> Você não precisa decidir sozinho/a: para participar, seus responsáveis </a:t>
            </a:r>
            <a:r>
              <a:rPr lang="pt-BR" sz="2000" dirty="0">
                <a:latin typeface="Aharoni" panose="020B0604020202020204" pitchFamily="2" charset="-79"/>
                <a:cs typeface="Aharoni" panose="020B0604020202020204" pitchFamily="2" charset="-79"/>
              </a:rPr>
              <a:t>têm</a:t>
            </a:r>
            <a:r>
              <a:rPr lang="pt-BR" sz="2200" b="1" dirty="0">
                <a:latin typeface="Calibri" panose="020F0502020204030204" pitchFamily="34" charset="0"/>
                <a:cs typeface="Calibri" panose="020F0502020204030204" pitchFamily="34" charset="0"/>
              </a:rPr>
              <a:t> que concordar e deixar.</a:t>
            </a:r>
          </a:p>
          <a:p>
            <a:pPr algn="ctr"/>
            <a:endParaRPr lang="pt-BR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t-BR" sz="2200" b="1" dirty="0">
                <a:latin typeface="Calibri" panose="020F0502020204030204" pitchFamily="34" charset="0"/>
                <a:cs typeface="Calibri" panose="020F0502020204030204" pitchFamily="34" charset="0"/>
              </a:rPr>
              <a:t>Outra coisa, você só participa se quiser, mesmo se seu responsável deixar!</a:t>
            </a:r>
          </a:p>
        </p:txBody>
      </p:sp>
      <p:grpSp>
        <p:nvGrpSpPr>
          <p:cNvPr id="33" name="Google Shape;1108;p37">
            <a:extLst>
              <a:ext uri="{FF2B5EF4-FFF2-40B4-BE49-F238E27FC236}">
                <a16:creationId xmlns:a16="http://schemas.microsoft.com/office/drawing/2014/main" id="{32E42B63-6639-4DEF-B40F-2E794BC1FEFD}"/>
              </a:ext>
            </a:extLst>
          </p:cNvPr>
          <p:cNvGrpSpPr/>
          <p:nvPr/>
        </p:nvGrpSpPr>
        <p:grpSpPr>
          <a:xfrm flipH="1">
            <a:off x="5452284" y="0"/>
            <a:ext cx="1224315" cy="1314083"/>
            <a:chOff x="238125" y="394325"/>
            <a:chExt cx="1127200" cy="1174950"/>
          </a:xfrm>
        </p:grpSpPr>
        <p:sp>
          <p:nvSpPr>
            <p:cNvPr id="34" name="Google Shape;1109;p37">
              <a:extLst>
                <a:ext uri="{FF2B5EF4-FFF2-40B4-BE49-F238E27FC236}">
                  <a16:creationId xmlns:a16="http://schemas.microsoft.com/office/drawing/2014/main" id="{422E8A00-3BF1-44E7-9C77-BC90C7BB64DA}"/>
                </a:ext>
              </a:extLst>
            </p:cNvPr>
            <p:cNvSpPr/>
            <p:nvPr/>
          </p:nvSpPr>
          <p:spPr>
            <a:xfrm>
              <a:off x="352675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5" y="0"/>
                  </a:moveTo>
                  <a:lnTo>
                    <a:pt x="2190" y="51"/>
                  </a:lnTo>
                  <a:lnTo>
                    <a:pt x="1197" y="459"/>
                  </a:lnTo>
                  <a:lnTo>
                    <a:pt x="459" y="1197"/>
                  </a:lnTo>
                  <a:lnTo>
                    <a:pt x="52" y="2190"/>
                  </a:lnTo>
                  <a:lnTo>
                    <a:pt x="1" y="2750"/>
                  </a:lnTo>
                  <a:lnTo>
                    <a:pt x="1" y="4914"/>
                  </a:lnTo>
                  <a:lnTo>
                    <a:pt x="52" y="5474"/>
                  </a:lnTo>
                  <a:lnTo>
                    <a:pt x="459" y="6467"/>
                  </a:lnTo>
                  <a:lnTo>
                    <a:pt x="1197" y="7205"/>
                  </a:lnTo>
                  <a:lnTo>
                    <a:pt x="2190" y="7613"/>
                  </a:lnTo>
                  <a:lnTo>
                    <a:pt x="2725" y="7638"/>
                  </a:lnTo>
                  <a:lnTo>
                    <a:pt x="2725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5" name="Google Shape;1110;p37">
              <a:extLst>
                <a:ext uri="{FF2B5EF4-FFF2-40B4-BE49-F238E27FC236}">
                  <a16:creationId xmlns:a16="http://schemas.microsoft.com/office/drawing/2014/main" id="{66612E7B-CEEA-4841-B3F7-3907071D07B0}"/>
                </a:ext>
              </a:extLst>
            </p:cNvPr>
            <p:cNvSpPr/>
            <p:nvPr/>
          </p:nvSpPr>
          <p:spPr>
            <a:xfrm>
              <a:off x="109735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0" y="0"/>
                  </a:moveTo>
                  <a:lnTo>
                    <a:pt x="0" y="7638"/>
                  </a:lnTo>
                  <a:lnTo>
                    <a:pt x="561" y="7613"/>
                  </a:lnTo>
                  <a:lnTo>
                    <a:pt x="1553" y="7205"/>
                  </a:lnTo>
                  <a:lnTo>
                    <a:pt x="2292" y="6467"/>
                  </a:lnTo>
                  <a:lnTo>
                    <a:pt x="2699" y="5474"/>
                  </a:lnTo>
                  <a:lnTo>
                    <a:pt x="2725" y="4914"/>
                  </a:lnTo>
                  <a:lnTo>
                    <a:pt x="2725" y="2750"/>
                  </a:lnTo>
                  <a:lnTo>
                    <a:pt x="2699" y="2190"/>
                  </a:lnTo>
                  <a:lnTo>
                    <a:pt x="2292" y="1197"/>
                  </a:lnTo>
                  <a:lnTo>
                    <a:pt x="1553" y="459"/>
                  </a:lnTo>
                  <a:lnTo>
                    <a:pt x="561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6" name="Google Shape;1111;p37">
              <a:extLst>
                <a:ext uri="{FF2B5EF4-FFF2-40B4-BE49-F238E27FC236}">
                  <a16:creationId xmlns:a16="http://schemas.microsoft.com/office/drawing/2014/main" id="{207C97A4-1EC0-4C79-AFEF-A13CC412932A}"/>
                </a:ext>
              </a:extLst>
            </p:cNvPr>
            <p:cNvSpPr/>
            <p:nvPr/>
          </p:nvSpPr>
          <p:spPr>
            <a:xfrm>
              <a:off x="654375" y="1254850"/>
              <a:ext cx="210675" cy="264150"/>
            </a:xfrm>
            <a:custGeom>
              <a:avLst/>
              <a:gdLst/>
              <a:ahLst/>
              <a:cxnLst/>
              <a:rect l="l" t="t" r="r" b="b"/>
              <a:pathLst>
                <a:path w="8427" h="10566" extrusionOk="0">
                  <a:moveTo>
                    <a:pt x="0" y="0"/>
                  </a:moveTo>
                  <a:lnTo>
                    <a:pt x="0" y="10566"/>
                  </a:lnTo>
                  <a:lnTo>
                    <a:pt x="8427" y="10566"/>
                  </a:lnTo>
                  <a:lnTo>
                    <a:pt x="8427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7" name="Google Shape;1112;p37">
              <a:extLst>
                <a:ext uri="{FF2B5EF4-FFF2-40B4-BE49-F238E27FC236}">
                  <a16:creationId xmlns:a16="http://schemas.microsoft.com/office/drawing/2014/main" id="{A9D09169-B853-456B-A0B6-3A1A2F7021EA}"/>
                </a:ext>
              </a:extLst>
            </p:cNvPr>
            <p:cNvSpPr/>
            <p:nvPr/>
          </p:nvSpPr>
          <p:spPr>
            <a:xfrm>
              <a:off x="408675" y="439525"/>
              <a:ext cx="701425" cy="875800"/>
            </a:xfrm>
            <a:custGeom>
              <a:avLst/>
              <a:gdLst/>
              <a:ahLst/>
              <a:cxnLst/>
              <a:rect l="l" t="t" r="r" b="b"/>
              <a:pathLst>
                <a:path w="28057" h="35032" extrusionOk="0">
                  <a:moveTo>
                    <a:pt x="14029" y="1"/>
                  </a:moveTo>
                  <a:lnTo>
                    <a:pt x="13290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192" y="841"/>
                  </a:lnTo>
                  <a:lnTo>
                    <a:pt x="7944" y="1375"/>
                  </a:lnTo>
                  <a:lnTo>
                    <a:pt x="6748" y="2037"/>
                  </a:lnTo>
                  <a:lnTo>
                    <a:pt x="5627" y="2776"/>
                  </a:lnTo>
                  <a:lnTo>
                    <a:pt x="4584" y="3641"/>
                  </a:lnTo>
                  <a:lnTo>
                    <a:pt x="3642" y="4583"/>
                  </a:lnTo>
                  <a:lnTo>
                    <a:pt x="2776" y="5627"/>
                  </a:lnTo>
                  <a:lnTo>
                    <a:pt x="2038" y="6747"/>
                  </a:lnTo>
                  <a:lnTo>
                    <a:pt x="1376" y="7944"/>
                  </a:lnTo>
                  <a:lnTo>
                    <a:pt x="841" y="9191"/>
                  </a:lnTo>
                  <a:lnTo>
                    <a:pt x="434" y="10515"/>
                  </a:lnTo>
                  <a:lnTo>
                    <a:pt x="154" y="11890"/>
                  </a:lnTo>
                  <a:lnTo>
                    <a:pt x="1" y="13316"/>
                  </a:lnTo>
                  <a:lnTo>
                    <a:pt x="1" y="14028"/>
                  </a:lnTo>
                  <a:lnTo>
                    <a:pt x="1" y="21004"/>
                  </a:lnTo>
                  <a:lnTo>
                    <a:pt x="1" y="21717"/>
                  </a:lnTo>
                  <a:lnTo>
                    <a:pt x="154" y="23143"/>
                  </a:lnTo>
                  <a:lnTo>
                    <a:pt x="434" y="24517"/>
                  </a:lnTo>
                  <a:lnTo>
                    <a:pt x="841" y="25841"/>
                  </a:lnTo>
                  <a:lnTo>
                    <a:pt x="1376" y="27089"/>
                  </a:lnTo>
                  <a:lnTo>
                    <a:pt x="2038" y="28285"/>
                  </a:lnTo>
                  <a:lnTo>
                    <a:pt x="2776" y="29405"/>
                  </a:lnTo>
                  <a:lnTo>
                    <a:pt x="3642" y="30449"/>
                  </a:lnTo>
                  <a:lnTo>
                    <a:pt x="4584" y="31391"/>
                  </a:lnTo>
                  <a:lnTo>
                    <a:pt x="5627" y="32257"/>
                  </a:lnTo>
                  <a:lnTo>
                    <a:pt x="6748" y="32995"/>
                  </a:lnTo>
                  <a:lnTo>
                    <a:pt x="7944" y="33657"/>
                  </a:lnTo>
                  <a:lnTo>
                    <a:pt x="9192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06"/>
                  </a:lnTo>
                  <a:lnTo>
                    <a:pt x="14029" y="35032"/>
                  </a:lnTo>
                  <a:lnTo>
                    <a:pt x="14742" y="35006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41" y="34192"/>
                  </a:lnTo>
                  <a:lnTo>
                    <a:pt x="20113" y="33657"/>
                  </a:lnTo>
                  <a:lnTo>
                    <a:pt x="21310" y="32995"/>
                  </a:lnTo>
                  <a:lnTo>
                    <a:pt x="22430" y="32257"/>
                  </a:lnTo>
                  <a:lnTo>
                    <a:pt x="23449" y="31391"/>
                  </a:lnTo>
                  <a:lnTo>
                    <a:pt x="24416" y="30449"/>
                  </a:lnTo>
                  <a:lnTo>
                    <a:pt x="25282" y="29405"/>
                  </a:lnTo>
                  <a:lnTo>
                    <a:pt x="26020" y="28285"/>
                  </a:lnTo>
                  <a:lnTo>
                    <a:pt x="26682" y="27089"/>
                  </a:lnTo>
                  <a:lnTo>
                    <a:pt x="27216" y="25841"/>
                  </a:lnTo>
                  <a:lnTo>
                    <a:pt x="27624" y="24517"/>
                  </a:lnTo>
                  <a:lnTo>
                    <a:pt x="27904" y="23143"/>
                  </a:lnTo>
                  <a:lnTo>
                    <a:pt x="28031" y="21717"/>
                  </a:lnTo>
                  <a:lnTo>
                    <a:pt x="28057" y="21004"/>
                  </a:lnTo>
                  <a:lnTo>
                    <a:pt x="28057" y="14028"/>
                  </a:lnTo>
                  <a:lnTo>
                    <a:pt x="28031" y="13316"/>
                  </a:lnTo>
                  <a:lnTo>
                    <a:pt x="27904" y="11890"/>
                  </a:lnTo>
                  <a:lnTo>
                    <a:pt x="27624" y="10515"/>
                  </a:lnTo>
                  <a:lnTo>
                    <a:pt x="27216" y="9191"/>
                  </a:lnTo>
                  <a:lnTo>
                    <a:pt x="26682" y="7944"/>
                  </a:lnTo>
                  <a:lnTo>
                    <a:pt x="26020" y="6747"/>
                  </a:lnTo>
                  <a:lnTo>
                    <a:pt x="25282" y="5627"/>
                  </a:lnTo>
                  <a:lnTo>
                    <a:pt x="24416" y="4583"/>
                  </a:lnTo>
                  <a:lnTo>
                    <a:pt x="23449" y="3641"/>
                  </a:lnTo>
                  <a:lnTo>
                    <a:pt x="22430" y="2776"/>
                  </a:lnTo>
                  <a:lnTo>
                    <a:pt x="21310" y="2037"/>
                  </a:lnTo>
                  <a:lnTo>
                    <a:pt x="20113" y="1375"/>
                  </a:lnTo>
                  <a:lnTo>
                    <a:pt x="18841" y="841"/>
                  </a:lnTo>
                  <a:lnTo>
                    <a:pt x="17542" y="433"/>
                  </a:lnTo>
                  <a:lnTo>
                    <a:pt x="16167" y="153"/>
                  </a:lnTo>
                  <a:lnTo>
                    <a:pt x="14742" y="26"/>
                  </a:lnTo>
                  <a:lnTo>
                    <a:pt x="14029" y="1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8" name="Google Shape;1113;p37">
              <a:extLst>
                <a:ext uri="{FF2B5EF4-FFF2-40B4-BE49-F238E27FC236}">
                  <a16:creationId xmlns:a16="http://schemas.microsoft.com/office/drawing/2014/main" id="{850BB24B-296E-4F22-952F-0B93C391CC05}"/>
                </a:ext>
              </a:extLst>
            </p:cNvPr>
            <p:cNvSpPr/>
            <p:nvPr/>
          </p:nvSpPr>
          <p:spPr>
            <a:xfrm>
              <a:off x="533425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34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34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2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9" name="Google Shape;1114;p37">
              <a:extLst>
                <a:ext uri="{FF2B5EF4-FFF2-40B4-BE49-F238E27FC236}">
                  <a16:creationId xmlns:a16="http://schemas.microsoft.com/office/drawing/2014/main" id="{DA36480F-2147-48FC-B157-83F773E145C1}"/>
                </a:ext>
              </a:extLst>
            </p:cNvPr>
            <p:cNvSpPr/>
            <p:nvPr/>
          </p:nvSpPr>
          <p:spPr>
            <a:xfrm>
              <a:off x="894325" y="933425"/>
              <a:ext cx="91025" cy="90400"/>
            </a:xfrm>
            <a:custGeom>
              <a:avLst/>
              <a:gdLst/>
              <a:ahLst/>
              <a:cxnLst/>
              <a:rect l="l" t="t" r="r" b="b"/>
              <a:pathLst>
                <a:path w="3641" h="3616" extrusionOk="0">
                  <a:moveTo>
                    <a:pt x="1808" y="1"/>
                  </a:moveTo>
                  <a:lnTo>
                    <a:pt x="1451" y="26"/>
                  </a:lnTo>
                  <a:lnTo>
                    <a:pt x="789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89" y="3310"/>
                  </a:lnTo>
                  <a:lnTo>
                    <a:pt x="1451" y="3590"/>
                  </a:lnTo>
                  <a:lnTo>
                    <a:pt x="1808" y="3616"/>
                  </a:lnTo>
                  <a:lnTo>
                    <a:pt x="2190" y="3590"/>
                  </a:lnTo>
                  <a:lnTo>
                    <a:pt x="2826" y="3310"/>
                  </a:lnTo>
                  <a:lnTo>
                    <a:pt x="3335" y="2827"/>
                  </a:lnTo>
                  <a:lnTo>
                    <a:pt x="3615" y="2165"/>
                  </a:lnTo>
                  <a:lnTo>
                    <a:pt x="3641" y="1808"/>
                  </a:lnTo>
                  <a:lnTo>
                    <a:pt x="3615" y="1426"/>
                  </a:lnTo>
                  <a:lnTo>
                    <a:pt x="3335" y="790"/>
                  </a:lnTo>
                  <a:lnTo>
                    <a:pt x="2826" y="281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0" name="Google Shape;1115;p37">
              <a:extLst>
                <a:ext uri="{FF2B5EF4-FFF2-40B4-BE49-F238E27FC236}">
                  <a16:creationId xmlns:a16="http://schemas.microsoft.com/office/drawing/2014/main" id="{0CFB462B-8BCA-492A-B377-51C0BA35FBA6}"/>
                </a:ext>
              </a:extLst>
            </p:cNvPr>
            <p:cNvSpPr/>
            <p:nvPr/>
          </p:nvSpPr>
          <p:spPr>
            <a:xfrm>
              <a:off x="238125" y="1359225"/>
              <a:ext cx="1042550" cy="210050"/>
            </a:xfrm>
            <a:custGeom>
              <a:avLst/>
              <a:gdLst/>
              <a:ahLst/>
              <a:cxnLst/>
              <a:rect l="l" t="t" r="r" b="b"/>
              <a:pathLst>
                <a:path w="41702" h="8402" extrusionOk="0">
                  <a:moveTo>
                    <a:pt x="16625" y="1"/>
                  </a:moveTo>
                  <a:lnTo>
                    <a:pt x="12297" y="153"/>
                  </a:lnTo>
                  <a:lnTo>
                    <a:pt x="11176" y="179"/>
                  </a:lnTo>
                  <a:lnTo>
                    <a:pt x="9140" y="484"/>
                  </a:lnTo>
                  <a:lnTo>
                    <a:pt x="7307" y="1070"/>
                  </a:lnTo>
                  <a:lnTo>
                    <a:pt x="5677" y="1910"/>
                  </a:lnTo>
                  <a:lnTo>
                    <a:pt x="4226" y="2979"/>
                  </a:lnTo>
                  <a:lnTo>
                    <a:pt x="2902" y="4303"/>
                  </a:lnTo>
                  <a:lnTo>
                    <a:pt x="1680" y="5805"/>
                  </a:lnTo>
                  <a:lnTo>
                    <a:pt x="560" y="7485"/>
                  </a:lnTo>
                  <a:lnTo>
                    <a:pt x="0" y="8402"/>
                  </a:lnTo>
                  <a:lnTo>
                    <a:pt x="41702" y="8402"/>
                  </a:lnTo>
                  <a:lnTo>
                    <a:pt x="41141" y="7485"/>
                  </a:lnTo>
                  <a:lnTo>
                    <a:pt x="39996" y="5805"/>
                  </a:lnTo>
                  <a:lnTo>
                    <a:pt x="38799" y="4303"/>
                  </a:lnTo>
                  <a:lnTo>
                    <a:pt x="37475" y="2979"/>
                  </a:lnTo>
                  <a:lnTo>
                    <a:pt x="36024" y="1910"/>
                  </a:lnTo>
                  <a:lnTo>
                    <a:pt x="34395" y="1070"/>
                  </a:lnTo>
                  <a:lnTo>
                    <a:pt x="32562" y="484"/>
                  </a:lnTo>
                  <a:lnTo>
                    <a:pt x="30525" y="179"/>
                  </a:lnTo>
                  <a:lnTo>
                    <a:pt x="29380" y="153"/>
                  </a:lnTo>
                  <a:lnTo>
                    <a:pt x="25051" y="1"/>
                  </a:lnTo>
                  <a:lnTo>
                    <a:pt x="25051" y="433"/>
                  </a:lnTo>
                  <a:lnTo>
                    <a:pt x="24873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24" y="3259"/>
                  </a:lnTo>
                  <a:lnTo>
                    <a:pt x="22862" y="3692"/>
                  </a:lnTo>
                  <a:lnTo>
                    <a:pt x="22098" y="4023"/>
                  </a:lnTo>
                  <a:lnTo>
                    <a:pt x="21284" y="4201"/>
                  </a:lnTo>
                  <a:lnTo>
                    <a:pt x="20418" y="4201"/>
                  </a:lnTo>
                  <a:lnTo>
                    <a:pt x="19603" y="4023"/>
                  </a:lnTo>
                  <a:lnTo>
                    <a:pt x="18840" y="3692"/>
                  </a:lnTo>
                  <a:lnTo>
                    <a:pt x="18178" y="3259"/>
                  </a:lnTo>
                  <a:lnTo>
                    <a:pt x="17592" y="2674"/>
                  </a:lnTo>
                  <a:lnTo>
                    <a:pt x="17134" y="2012"/>
                  </a:lnTo>
                  <a:lnTo>
                    <a:pt x="16828" y="1248"/>
                  </a:lnTo>
                  <a:lnTo>
                    <a:pt x="16650" y="433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1" name="Google Shape;1116;p37">
              <a:extLst>
                <a:ext uri="{FF2B5EF4-FFF2-40B4-BE49-F238E27FC236}">
                  <a16:creationId xmlns:a16="http://schemas.microsoft.com/office/drawing/2014/main" id="{603945AC-DBBC-4A7E-8CA2-C84A913A53F9}"/>
                </a:ext>
              </a:extLst>
            </p:cNvPr>
            <p:cNvSpPr/>
            <p:nvPr/>
          </p:nvSpPr>
          <p:spPr>
            <a:xfrm>
              <a:off x="614900" y="1359225"/>
              <a:ext cx="288975" cy="148950"/>
            </a:xfrm>
            <a:custGeom>
              <a:avLst/>
              <a:gdLst/>
              <a:ahLst/>
              <a:cxnLst/>
              <a:rect l="l" t="t" r="r" b="b"/>
              <a:pathLst>
                <a:path w="11559" h="5958" extrusionOk="0">
                  <a:moveTo>
                    <a:pt x="1554" y="1"/>
                  </a:moveTo>
                  <a:lnTo>
                    <a:pt x="1" y="51"/>
                  </a:lnTo>
                  <a:lnTo>
                    <a:pt x="1" y="128"/>
                  </a:lnTo>
                  <a:lnTo>
                    <a:pt x="1" y="179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0"/>
                  </a:lnTo>
                  <a:lnTo>
                    <a:pt x="2088" y="4659"/>
                  </a:lnTo>
                  <a:lnTo>
                    <a:pt x="3030" y="5270"/>
                  </a:lnTo>
                  <a:lnTo>
                    <a:pt x="4049" y="5703"/>
                  </a:lnTo>
                  <a:lnTo>
                    <a:pt x="5194" y="5958"/>
                  </a:lnTo>
                  <a:lnTo>
                    <a:pt x="6365" y="5958"/>
                  </a:lnTo>
                  <a:lnTo>
                    <a:pt x="7486" y="5703"/>
                  </a:lnTo>
                  <a:lnTo>
                    <a:pt x="8529" y="5270"/>
                  </a:lnTo>
                  <a:lnTo>
                    <a:pt x="9446" y="4659"/>
                  </a:lnTo>
                  <a:lnTo>
                    <a:pt x="10235" y="3870"/>
                  </a:lnTo>
                  <a:lnTo>
                    <a:pt x="10872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179"/>
                  </a:lnTo>
                  <a:lnTo>
                    <a:pt x="11559" y="128"/>
                  </a:lnTo>
                  <a:lnTo>
                    <a:pt x="11533" y="51"/>
                  </a:lnTo>
                  <a:lnTo>
                    <a:pt x="9980" y="1"/>
                  </a:lnTo>
                  <a:lnTo>
                    <a:pt x="9980" y="433"/>
                  </a:lnTo>
                  <a:lnTo>
                    <a:pt x="9802" y="1248"/>
                  </a:lnTo>
                  <a:lnTo>
                    <a:pt x="9497" y="2012"/>
                  </a:lnTo>
                  <a:lnTo>
                    <a:pt x="9039" y="2674"/>
                  </a:lnTo>
                  <a:lnTo>
                    <a:pt x="8453" y="3259"/>
                  </a:lnTo>
                  <a:lnTo>
                    <a:pt x="7791" y="3692"/>
                  </a:lnTo>
                  <a:lnTo>
                    <a:pt x="7027" y="4023"/>
                  </a:lnTo>
                  <a:lnTo>
                    <a:pt x="6213" y="4201"/>
                  </a:lnTo>
                  <a:lnTo>
                    <a:pt x="5347" y="4201"/>
                  </a:lnTo>
                  <a:lnTo>
                    <a:pt x="4532" y="4023"/>
                  </a:lnTo>
                  <a:lnTo>
                    <a:pt x="3769" y="3692"/>
                  </a:lnTo>
                  <a:lnTo>
                    <a:pt x="3107" y="3259"/>
                  </a:lnTo>
                  <a:lnTo>
                    <a:pt x="2521" y="2674"/>
                  </a:lnTo>
                  <a:lnTo>
                    <a:pt x="2063" y="2012"/>
                  </a:lnTo>
                  <a:lnTo>
                    <a:pt x="1757" y="1248"/>
                  </a:lnTo>
                  <a:lnTo>
                    <a:pt x="1579" y="433"/>
                  </a:lnTo>
                  <a:lnTo>
                    <a:pt x="1554" y="1"/>
                  </a:lnTo>
                  <a:close/>
                </a:path>
              </a:pathLst>
            </a:custGeom>
            <a:solidFill>
              <a:srgbClr val="52C5BF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2" name="Google Shape;1117;p37">
              <a:extLst>
                <a:ext uri="{FF2B5EF4-FFF2-40B4-BE49-F238E27FC236}">
                  <a16:creationId xmlns:a16="http://schemas.microsoft.com/office/drawing/2014/main" id="{E00F5DEB-128A-4EBA-BF13-498376462C9E}"/>
                </a:ext>
              </a:extLst>
            </p:cNvPr>
            <p:cNvSpPr/>
            <p:nvPr/>
          </p:nvSpPr>
          <p:spPr>
            <a:xfrm>
              <a:off x="716100" y="974800"/>
              <a:ext cx="82775" cy="119675"/>
            </a:xfrm>
            <a:custGeom>
              <a:avLst/>
              <a:gdLst/>
              <a:ahLst/>
              <a:cxnLst/>
              <a:rect l="l" t="t" r="r" b="b"/>
              <a:pathLst>
                <a:path w="3311" h="4787" extrusionOk="0">
                  <a:moveTo>
                    <a:pt x="1554" y="0"/>
                  </a:moveTo>
                  <a:lnTo>
                    <a:pt x="1375" y="306"/>
                  </a:lnTo>
                  <a:lnTo>
                    <a:pt x="1299" y="586"/>
                  </a:lnTo>
                  <a:lnTo>
                    <a:pt x="26" y="4252"/>
                  </a:lnTo>
                  <a:lnTo>
                    <a:pt x="1" y="4303"/>
                  </a:lnTo>
                  <a:lnTo>
                    <a:pt x="1" y="4354"/>
                  </a:lnTo>
                  <a:lnTo>
                    <a:pt x="408" y="4558"/>
                  </a:lnTo>
                  <a:lnTo>
                    <a:pt x="1223" y="4787"/>
                  </a:lnTo>
                  <a:lnTo>
                    <a:pt x="2063" y="4787"/>
                  </a:lnTo>
                  <a:lnTo>
                    <a:pt x="2903" y="4558"/>
                  </a:lnTo>
                  <a:lnTo>
                    <a:pt x="3310" y="4354"/>
                  </a:lnTo>
                  <a:lnTo>
                    <a:pt x="3310" y="4303"/>
                  </a:lnTo>
                  <a:lnTo>
                    <a:pt x="3285" y="4252"/>
                  </a:lnTo>
                  <a:lnTo>
                    <a:pt x="2012" y="586"/>
                  </a:lnTo>
                  <a:lnTo>
                    <a:pt x="1935" y="306"/>
                  </a:lnTo>
                  <a:lnTo>
                    <a:pt x="1757" y="0"/>
                  </a:lnTo>
                  <a:close/>
                </a:path>
              </a:pathLst>
            </a:custGeom>
            <a:solidFill>
              <a:srgbClr val="D3A699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3" name="Google Shape;1118;p37">
              <a:extLst>
                <a:ext uri="{FF2B5EF4-FFF2-40B4-BE49-F238E27FC236}">
                  <a16:creationId xmlns:a16="http://schemas.microsoft.com/office/drawing/2014/main" id="{59270627-321E-44A6-840D-B4DA0549568B}"/>
                </a:ext>
              </a:extLst>
            </p:cNvPr>
            <p:cNvSpPr/>
            <p:nvPr/>
          </p:nvSpPr>
          <p:spPr>
            <a:xfrm>
              <a:off x="716100" y="1083625"/>
              <a:ext cx="82775" cy="37575"/>
            </a:xfrm>
            <a:custGeom>
              <a:avLst/>
              <a:gdLst/>
              <a:ahLst/>
              <a:cxnLst/>
              <a:rect l="l" t="t" r="r" b="b"/>
              <a:pathLst>
                <a:path w="3311" h="1503" extrusionOk="0">
                  <a:moveTo>
                    <a:pt x="1" y="1"/>
                  </a:moveTo>
                  <a:lnTo>
                    <a:pt x="1" y="306"/>
                  </a:lnTo>
                  <a:lnTo>
                    <a:pt x="281" y="841"/>
                  </a:lnTo>
                  <a:lnTo>
                    <a:pt x="764" y="1248"/>
                  </a:lnTo>
                  <a:lnTo>
                    <a:pt x="1299" y="1477"/>
                  </a:lnTo>
                  <a:lnTo>
                    <a:pt x="1528" y="1503"/>
                  </a:lnTo>
                  <a:lnTo>
                    <a:pt x="1783" y="1503"/>
                  </a:lnTo>
                  <a:lnTo>
                    <a:pt x="2012" y="1477"/>
                  </a:lnTo>
                  <a:lnTo>
                    <a:pt x="2546" y="1248"/>
                  </a:lnTo>
                  <a:lnTo>
                    <a:pt x="3030" y="841"/>
                  </a:lnTo>
                  <a:lnTo>
                    <a:pt x="3310" y="306"/>
                  </a:lnTo>
                  <a:lnTo>
                    <a:pt x="3310" y="1"/>
                  </a:lnTo>
                  <a:lnTo>
                    <a:pt x="2903" y="205"/>
                  </a:lnTo>
                  <a:lnTo>
                    <a:pt x="2063" y="434"/>
                  </a:lnTo>
                  <a:lnTo>
                    <a:pt x="1223" y="434"/>
                  </a:lnTo>
                  <a:lnTo>
                    <a:pt x="408" y="20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4" name="Google Shape;1119;p37">
              <a:extLst>
                <a:ext uri="{FF2B5EF4-FFF2-40B4-BE49-F238E27FC236}">
                  <a16:creationId xmlns:a16="http://schemas.microsoft.com/office/drawing/2014/main" id="{AA2CF751-E51F-4BAE-A48B-EB2E9E15152F}"/>
                </a:ext>
              </a:extLst>
            </p:cNvPr>
            <p:cNvSpPr/>
            <p:nvPr/>
          </p:nvSpPr>
          <p:spPr>
            <a:xfrm>
              <a:off x="552525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70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5" name="Google Shape;1120;p37">
              <a:extLst>
                <a:ext uri="{FF2B5EF4-FFF2-40B4-BE49-F238E27FC236}">
                  <a16:creationId xmlns:a16="http://schemas.microsoft.com/office/drawing/2014/main" id="{1E9C7342-3028-4228-B671-4A14B4BE6024}"/>
                </a:ext>
              </a:extLst>
            </p:cNvPr>
            <p:cNvSpPr/>
            <p:nvPr/>
          </p:nvSpPr>
          <p:spPr>
            <a:xfrm>
              <a:off x="913400" y="949350"/>
              <a:ext cx="26125" cy="26100"/>
            </a:xfrm>
            <a:custGeom>
              <a:avLst/>
              <a:gdLst/>
              <a:ahLst/>
              <a:cxnLst/>
              <a:rect l="l" t="t" r="r" b="b"/>
              <a:pathLst>
                <a:path w="1045" h="1044" extrusionOk="0">
                  <a:moveTo>
                    <a:pt x="510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10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45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6" name="Google Shape;1121;p37">
              <a:extLst>
                <a:ext uri="{FF2B5EF4-FFF2-40B4-BE49-F238E27FC236}">
                  <a16:creationId xmlns:a16="http://schemas.microsoft.com/office/drawing/2014/main" id="{C6752AAD-8333-4952-8DE7-28C7E459724D}"/>
                </a:ext>
              </a:extLst>
            </p:cNvPr>
            <p:cNvSpPr/>
            <p:nvPr/>
          </p:nvSpPr>
          <p:spPr>
            <a:xfrm>
              <a:off x="506075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611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6" y="2750"/>
                  </a:lnTo>
                  <a:lnTo>
                    <a:pt x="5245" y="2521"/>
                  </a:lnTo>
                  <a:lnTo>
                    <a:pt x="5601" y="2164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611"/>
                  </a:lnTo>
                  <a:lnTo>
                    <a:pt x="5245" y="229"/>
                  </a:lnTo>
                  <a:lnTo>
                    <a:pt x="4736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7" name="Google Shape;1122;p37">
              <a:extLst>
                <a:ext uri="{FF2B5EF4-FFF2-40B4-BE49-F238E27FC236}">
                  <a16:creationId xmlns:a16="http://schemas.microsoft.com/office/drawing/2014/main" id="{73F3D5B4-DB42-4785-974E-68525FE7C182}"/>
                </a:ext>
              </a:extLst>
            </p:cNvPr>
            <p:cNvSpPr/>
            <p:nvPr/>
          </p:nvSpPr>
          <p:spPr>
            <a:xfrm>
              <a:off x="866950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611"/>
                  </a:lnTo>
                  <a:lnTo>
                    <a:pt x="0" y="1095"/>
                  </a:lnTo>
                  <a:lnTo>
                    <a:pt x="0" y="1375"/>
                  </a:lnTo>
                  <a:lnTo>
                    <a:pt x="0" y="1655"/>
                  </a:lnTo>
                  <a:lnTo>
                    <a:pt x="229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6" y="2750"/>
                  </a:lnTo>
                  <a:lnTo>
                    <a:pt x="5219" y="2521"/>
                  </a:lnTo>
                  <a:lnTo>
                    <a:pt x="5601" y="2164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611"/>
                  </a:lnTo>
                  <a:lnTo>
                    <a:pt x="5219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8" name="Google Shape;1123;p37">
              <a:extLst>
                <a:ext uri="{FF2B5EF4-FFF2-40B4-BE49-F238E27FC236}">
                  <a16:creationId xmlns:a16="http://schemas.microsoft.com/office/drawing/2014/main" id="{85A56A07-7732-49D9-AFA4-9187234CF1C3}"/>
                </a:ext>
              </a:extLst>
            </p:cNvPr>
            <p:cNvSpPr/>
            <p:nvPr/>
          </p:nvSpPr>
          <p:spPr>
            <a:xfrm>
              <a:off x="363500" y="394325"/>
              <a:ext cx="791800" cy="526400"/>
            </a:xfrm>
            <a:custGeom>
              <a:avLst/>
              <a:gdLst/>
              <a:ahLst/>
              <a:cxnLst/>
              <a:rect l="l" t="t" r="r" b="b"/>
              <a:pathLst>
                <a:path w="31672" h="21056" extrusionOk="0">
                  <a:moveTo>
                    <a:pt x="15836" y="1"/>
                  </a:moveTo>
                  <a:lnTo>
                    <a:pt x="15021" y="26"/>
                  </a:lnTo>
                  <a:lnTo>
                    <a:pt x="13417" y="179"/>
                  </a:lnTo>
                  <a:lnTo>
                    <a:pt x="11890" y="510"/>
                  </a:lnTo>
                  <a:lnTo>
                    <a:pt x="10388" y="968"/>
                  </a:lnTo>
                  <a:lnTo>
                    <a:pt x="8962" y="1554"/>
                  </a:lnTo>
                  <a:lnTo>
                    <a:pt x="7638" y="2292"/>
                  </a:lnTo>
                  <a:lnTo>
                    <a:pt x="6365" y="3158"/>
                  </a:lnTo>
                  <a:lnTo>
                    <a:pt x="5194" y="4125"/>
                  </a:lnTo>
                  <a:lnTo>
                    <a:pt x="4125" y="5195"/>
                  </a:lnTo>
                  <a:lnTo>
                    <a:pt x="3157" y="6366"/>
                  </a:lnTo>
                  <a:lnTo>
                    <a:pt x="2292" y="7639"/>
                  </a:lnTo>
                  <a:lnTo>
                    <a:pt x="1553" y="8988"/>
                  </a:lnTo>
                  <a:lnTo>
                    <a:pt x="968" y="10388"/>
                  </a:lnTo>
                  <a:lnTo>
                    <a:pt x="484" y="11890"/>
                  </a:lnTo>
                  <a:lnTo>
                    <a:pt x="179" y="13418"/>
                  </a:lnTo>
                  <a:lnTo>
                    <a:pt x="26" y="15022"/>
                  </a:lnTo>
                  <a:lnTo>
                    <a:pt x="0" y="15836"/>
                  </a:lnTo>
                  <a:lnTo>
                    <a:pt x="0" y="21055"/>
                  </a:lnTo>
                  <a:lnTo>
                    <a:pt x="739" y="20597"/>
                  </a:lnTo>
                  <a:lnTo>
                    <a:pt x="2979" y="19044"/>
                  </a:lnTo>
                  <a:lnTo>
                    <a:pt x="5729" y="16702"/>
                  </a:lnTo>
                  <a:lnTo>
                    <a:pt x="7893" y="14411"/>
                  </a:lnTo>
                  <a:lnTo>
                    <a:pt x="9293" y="12654"/>
                  </a:lnTo>
                  <a:lnTo>
                    <a:pt x="9980" y="11687"/>
                  </a:lnTo>
                  <a:lnTo>
                    <a:pt x="10031" y="11839"/>
                  </a:lnTo>
                  <a:lnTo>
                    <a:pt x="10591" y="12883"/>
                  </a:lnTo>
                  <a:lnTo>
                    <a:pt x="11279" y="13825"/>
                  </a:lnTo>
                  <a:lnTo>
                    <a:pt x="12272" y="14894"/>
                  </a:lnTo>
                  <a:lnTo>
                    <a:pt x="13595" y="15989"/>
                  </a:lnTo>
                  <a:lnTo>
                    <a:pt x="15301" y="17007"/>
                  </a:lnTo>
                  <a:lnTo>
                    <a:pt x="17414" y="17822"/>
                  </a:lnTo>
                  <a:lnTo>
                    <a:pt x="18662" y="18102"/>
                  </a:lnTo>
                  <a:lnTo>
                    <a:pt x="18713" y="17440"/>
                  </a:lnTo>
                  <a:lnTo>
                    <a:pt x="18611" y="14971"/>
                  </a:lnTo>
                  <a:lnTo>
                    <a:pt x="18764" y="15098"/>
                  </a:lnTo>
                  <a:lnTo>
                    <a:pt x="20393" y="16346"/>
                  </a:lnTo>
                  <a:lnTo>
                    <a:pt x="22735" y="17720"/>
                  </a:lnTo>
                  <a:lnTo>
                    <a:pt x="24772" y="18662"/>
                  </a:lnTo>
                  <a:lnTo>
                    <a:pt x="27216" y="19579"/>
                  </a:lnTo>
                  <a:lnTo>
                    <a:pt x="30067" y="20368"/>
                  </a:lnTo>
                  <a:lnTo>
                    <a:pt x="31671" y="20674"/>
                  </a:lnTo>
                  <a:lnTo>
                    <a:pt x="31671" y="15836"/>
                  </a:lnTo>
                  <a:lnTo>
                    <a:pt x="31646" y="15022"/>
                  </a:lnTo>
                  <a:lnTo>
                    <a:pt x="31493" y="13418"/>
                  </a:lnTo>
                  <a:lnTo>
                    <a:pt x="31162" y="11890"/>
                  </a:lnTo>
                  <a:lnTo>
                    <a:pt x="30704" y="10388"/>
                  </a:lnTo>
                  <a:lnTo>
                    <a:pt x="30093" y="8988"/>
                  </a:lnTo>
                  <a:lnTo>
                    <a:pt x="29380" y="7639"/>
                  </a:lnTo>
                  <a:lnTo>
                    <a:pt x="28514" y="6366"/>
                  </a:lnTo>
                  <a:lnTo>
                    <a:pt x="27547" y="5195"/>
                  </a:lnTo>
                  <a:lnTo>
                    <a:pt x="26478" y="4125"/>
                  </a:lnTo>
                  <a:lnTo>
                    <a:pt x="25306" y="3158"/>
                  </a:lnTo>
                  <a:lnTo>
                    <a:pt x="24034" y="2292"/>
                  </a:lnTo>
                  <a:lnTo>
                    <a:pt x="22684" y="1554"/>
                  </a:lnTo>
                  <a:lnTo>
                    <a:pt x="21284" y="968"/>
                  </a:lnTo>
                  <a:lnTo>
                    <a:pt x="19782" y="510"/>
                  </a:lnTo>
                  <a:lnTo>
                    <a:pt x="18254" y="179"/>
                  </a:lnTo>
                  <a:lnTo>
                    <a:pt x="16650" y="26"/>
                  </a:lnTo>
                  <a:lnTo>
                    <a:pt x="15836" y="1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49" name="Google Shape;1124;p37">
              <a:extLst>
                <a:ext uri="{FF2B5EF4-FFF2-40B4-BE49-F238E27FC236}">
                  <a16:creationId xmlns:a16="http://schemas.microsoft.com/office/drawing/2014/main" id="{CE053EF5-8085-4187-83AC-D075F877EB0D}"/>
                </a:ext>
              </a:extLst>
            </p:cNvPr>
            <p:cNvSpPr/>
            <p:nvPr/>
          </p:nvSpPr>
          <p:spPr>
            <a:xfrm>
              <a:off x="523900" y="857050"/>
              <a:ext cx="110125" cy="21675"/>
            </a:xfrm>
            <a:custGeom>
              <a:avLst/>
              <a:gdLst/>
              <a:ahLst/>
              <a:cxnLst/>
              <a:rect l="l" t="t" r="r" b="b"/>
              <a:pathLst>
                <a:path w="4405" h="867" fill="none" extrusionOk="0">
                  <a:moveTo>
                    <a:pt x="4404" y="866"/>
                  </a:moveTo>
                  <a:lnTo>
                    <a:pt x="4175" y="662"/>
                  </a:lnTo>
                  <a:lnTo>
                    <a:pt x="3666" y="306"/>
                  </a:lnTo>
                  <a:lnTo>
                    <a:pt x="2800" y="1"/>
                  </a:lnTo>
                  <a:lnTo>
                    <a:pt x="1604" y="1"/>
                  </a:lnTo>
                  <a:lnTo>
                    <a:pt x="738" y="306"/>
                  </a:lnTo>
                  <a:lnTo>
                    <a:pt x="229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50" name="Google Shape;1125;p37">
              <a:extLst>
                <a:ext uri="{FF2B5EF4-FFF2-40B4-BE49-F238E27FC236}">
                  <a16:creationId xmlns:a16="http://schemas.microsoft.com/office/drawing/2014/main" id="{EC2F112C-52EE-4625-B4D1-026C3E7E2B5D}"/>
                </a:ext>
              </a:extLst>
            </p:cNvPr>
            <p:cNvSpPr/>
            <p:nvPr/>
          </p:nvSpPr>
          <p:spPr>
            <a:xfrm>
              <a:off x="884775" y="857050"/>
              <a:ext cx="110125" cy="21675"/>
            </a:xfrm>
            <a:custGeom>
              <a:avLst/>
              <a:gdLst/>
              <a:ahLst/>
              <a:cxnLst/>
              <a:rect l="l" t="t" r="r" b="b"/>
              <a:pathLst>
                <a:path w="4405" h="867" fill="none" extrusionOk="0">
                  <a:moveTo>
                    <a:pt x="4405" y="866"/>
                  </a:moveTo>
                  <a:lnTo>
                    <a:pt x="4175" y="662"/>
                  </a:lnTo>
                  <a:lnTo>
                    <a:pt x="3641" y="306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38" y="306"/>
                  </a:lnTo>
                  <a:lnTo>
                    <a:pt x="229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51" name="Google Shape;1126;p37">
              <a:extLst>
                <a:ext uri="{FF2B5EF4-FFF2-40B4-BE49-F238E27FC236}">
                  <a16:creationId xmlns:a16="http://schemas.microsoft.com/office/drawing/2014/main" id="{1EBC2737-F8B5-4B61-8B9B-CC5E283F97C5}"/>
                </a:ext>
              </a:extLst>
            </p:cNvPr>
            <p:cNvSpPr/>
            <p:nvPr/>
          </p:nvSpPr>
          <p:spPr>
            <a:xfrm>
              <a:off x="697650" y="1161925"/>
              <a:ext cx="123500" cy="35650"/>
            </a:xfrm>
            <a:custGeom>
              <a:avLst/>
              <a:gdLst/>
              <a:ahLst/>
              <a:cxnLst/>
              <a:rect l="l" t="t" r="r" b="b"/>
              <a:pathLst>
                <a:path w="4940" h="1426" fill="none" extrusionOk="0">
                  <a:moveTo>
                    <a:pt x="0" y="0"/>
                  </a:moveTo>
                  <a:lnTo>
                    <a:pt x="128" y="306"/>
                  </a:lnTo>
                  <a:lnTo>
                    <a:pt x="611" y="815"/>
                  </a:lnTo>
                  <a:lnTo>
                    <a:pt x="1248" y="1197"/>
                  </a:lnTo>
                  <a:lnTo>
                    <a:pt x="2037" y="1426"/>
                  </a:lnTo>
                  <a:lnTo>
                    <a:pt x="2470" y="1426"/>
                  </a:lnTo>
                  <a:lnTo>
                    <a:pt x="2903" y="1426"/>
                  </a:lnTo>
                  <a:lnTo>
                    <a:pt x="3666" y="1222"/>
                  </a:lnTo>
                  <a:lnTo>
                    <a:pt x="4303" y="840"/>
                  </a:lnTo>
                  <a:lnTo>
                    <a:pt x="4787" y="331"/>
                  </a:lnTo>
                  <a:lnTo>
                    <a:pt x="4939" y="26"/>
                  </a:lnTo>
                </a:path>
              </a:pathLst>
            </a:custGeom>
            <a:noFill/>
            <a:ln w="21000" cap="rnd" cmpd="sng">
              <a:solidFill>
                <a:srgbClr val="AE4C3F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53" name="Google Shape;1128;p37">
              <a:extLst>
                <a:ext uri="{FF2B5EF4-FFF2-40B4-BE49-F238E27FC236}">
                  <a16:creationId xmlns:a16="http://schemas.microsoft.com/office/drawing/2014/main" id="{6A5D6DC2-C04B-4609-A303-90ACB394F058}"/>
                </a:ext>
              </a:extLst>
            </p:cNvPr>
            <p:cNvSpPr/>
            <p:nvPr/>
          </p:nvSpPr>
          <p:spPr>
            <a:xfrm>
              <a:off x="1365300" y="1230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97" name="Google Shape;1127;p37">
            <a:extLst>
              <a:ext uri="{FF2B5EF4-FFF2-40B4-BE49-F238E27FC236}">
                <a16:creationId xmlns:a16="http://schemas.microsoft.com/office/drawing/2014/main" id="{8D7D2DF7-F35E-43D7-9B3C-45D07C813A04}"/>
              </a:ext>
            </a:extLst>
          </p:cNvPr>
          <p:cNvSpPr/>
          <p:nvPr/>
        </p:nvSpPr>
        <p:spPr>
          <a:xfrm rot="11867807" flipH="1">
            <a:off x="6583080" y="1335339"/>
            <a:ext cx="324650" cy="454537"/>
          </a:xfrm>
          <a:custGeom>
            <a:avLst/>
            <a:gdLst/>
            <a:ahLst/>
            <a:cxnLst/>
            <a:rect l="l" t="t" r="r" b="b"/>
            <a:pathLst>
              <a:path w="14283" h="23423" extrusionOk="0">
                <a:moveTo>
                  <a:pt x="9217" y="0"/>
                </a:moveTo>
                <a:lnTo>
                  <a:pt x="8784" y="77"/>
                </a:lnTo>
                <a:lnTo>
                  <a:pt x="8427" y="357"/>
                </a:lnTo>
                <a:lnTo>
                  <a:pt x="8173" y="738"/>
                </a:lnTo>
                <a:lnTo>
                  <a:pt x="8096" y="993"/>
                </a:lnTo>
                <a:lnTo>
                  <a:pt x="6365" y="8529"/>
                </a:lnTo>
                <a:lnTo>
                  <a:pt x="6060" y="8453"/>
                </a:lnTo>
                <a:lnTo>
                  <a:pt x="7587" y="1757"/>
                </a:lnTo>
                <a:lnTo>
                  <a:pt x="7638" y="1502"/>
                </a:lnTo>
                <a:lnTo>
                  <a:pt x="7587" y="1019"/>
                </a:lnTo>
                <a:lnTo>
                  <a:pt x="7384" y="637"/>
                </a:lnTo>
                <a:lnTo>
                  <a:pt x="7027" y="357"/>
                </a:lnTo>
                <a:lnTo>
                  <a:pt x="6824" y="280"/>
                </a:lnTo>
                <a:lnTo>
                  <a:pt x="6620" y="255"/>
                </a:lnTo>
                <a:lnTo>
                  <a:pt x="6187" y="357"/>
                </a:lnTo>
                <a:lnTo>
                  <a:pt x="5831" y="611"/>
                </a:lnTo>
                <a:lnTo>
                  <a:pt x="5576" y="1019"/>
                </a:lnTo>
                <a:lnTo>
                  <a:pt x="5500" y="1273"/>
                </a:lnTo>
                <a:lnTo>
                  <a:pt x="3387" y="10413"/>
                </a:lnTo>
                <a:lnTo>
                  <a:pt x="3157" y="9547"/>
                </a:lnTo>
                <a:lnTo>
                  <a:pt x="2648" y="8172"/>
                </a:lnTo>
                <a:lnTo>
                  <a:pt x="2139" y="7205"/>
                </a:lnTo>
                <a:lnTo>
                  <a:pt x="1630" y="6594"/>
                </a:lnTo>
                <a:lnTo>
                  <a:pt x="968" y="6110"/>
                </a:lnTo>
                <a:lnTo>
                  <a:pt x="408" y="6034"/>
                </a:lnTo>
                <a:lnTo>
                  <a:pt x="332" y="6059"/>
                </a:lnTo>
                <a:lnTo>
                  <a:pt x="179" y="6136"/>
                </a:lnTo>
                <a:lnTo>
                  <a:pt x="1" y="6441"/>
                </a:lnTo>
                <a:lnTo>
                  <a:pt x="1" y="6950"/>
                </a:lnTo>
                <a:lnTo>
                  <a:pt x="51" y="7052"/>
                </a:lnTo>
                <a:lnTo>
                  <a:pt x="561" y="9980"/>
                </a:lnTo>
                <a:lnTo>
                  <a:pt x="1172" y="13493"/>
                </a:lnTo>
                <a:lnTo>
                  <a:pt x="1223" y="13875"/>
                </a:lnTo>
                <a:lnTo>
                  <a:pt x="1426" y="14537"/>
                </a:lnTo>
                <a:lnTo>
                  <a:pt x="1910" y="15301"/>
                </a:lnTo>
                <a:lnTo>
                  <a:pt x="2954" y="16116"/>
                </a:lnTo>
                <a:lnTo>
                  <a:pt x="3183" y="16192"/>
                </a:lnTo>
                <a:lnTo>
                  <a:pt x="1859" y="21844"/>
                </a:lnTo>
                <a:lnTo>
                  <a:pt x="8809" y="23422"/>
                </a:lnTo>
                <a:lnTo>
                  <a:pt x="10159" y="17669"/>
                </a:lnTo>
                <a:lnTo>
                  <a:pt x="10286" y="17694"/>
                </a:lnTo>
                <a:lnTo>
                  <a:pt x="10719" y="17592"/>
                </a:lnTo>
                <a:lnTo>
                  <a:pt x="11228" y="17312"/>
                </a:lnTo>
                <a:lnTo>
                  <a:pt x="11635" y="16778"/>
                </a:lnTo>
                <a:lnTo>
                  <a:pt x="11763" y="16396"/>
                </a:lnTo>
                <a:lnTo>
                  <a:pt x="12094" y="14944"/>
                </a:lnTo>
                <a:lnTo>
                  <a:pt x="12832" y="11737"/>
                </a:lnTo>
                <a:lnTo>
                  <a:pt x="13086" y="10617"/>
                </a:lnTo>
                <a:lnTo>
                  <a:pt x="13214" y="10107"/>
                </a:lnTo>
                <a:lnTo>
                  <a:pt x="14232" y="5627"/>
                </a:lnTo>
                <a:lnTo>
                  <a:pt x="14283" y="5397"/>
                </a:lnTo>
                <a:lnTo>
                  <a:pt x="14232" y="4965"/>
                </a:lnTo>
                <a:lnTo>
                  <a:pt x="14028" y="4608"/>
                </a:lnTo>
                <a:lnTo>
                  <a:pt x="13723" y="4354"/>
                </a:lnTo>
                <a:lnTo>
                  <a:pt x="13519" y="4277"/>
                </a:lnTo>
                <a:lnTo>
                  <a:pt x="13341" y="4252"/>
                </a:lnTo>
                <a:lnTo>
                  <a:pt x="12934" y="4354"/>
                </a:lnTo>
                <a:lnTo>
                  <a:pt x="12603" y="4583"/>
                </a:lnTo>
                <a:lnTo>
                  <a:pt x="12374" y="4965"/>
                </a:lnTo>
                <a:lnTo>
                  <a:pt x="12297" y="5194"/>
                </a:lnTo>
                <a:lnTo>
                  <a:pt x="11253" y="9649"/>
                </a:lnTo>
                <a:lnTo>
                  <a:pt x="10872" y="9573"/>
                </a:lnTo>
                <a:lnTo>
                  <a:pt x="12323" y="3284"/>
                </a:lnTo>
                <a:lnTo>
                  <a:pt x="12374" y="3030"/>
                </a:lnTo>
                <a:lnTo>
                  <a:pt x="12323" y="2546"/>
                </a:lnTo>
                <a:lnTo>
                  <a:pt x="12094" y="2164"/>
                </a:lnTo>
                <a:lnTo>
                  <a:pt x="11763" y="1884"/>
                </a:lnTo>
                <a:lnTo>
                  <a:pt x="11559" y="1808"/>
                </a:lnTo>
                <a:lnTo>
                  <a:pt x="11330" y="1782"/>
                </a:lnTo>
                <a:lnTo>
                  <a:pt x="10922" y="1884"/>
                </a:lnTo>
                <a:lnTo>
                  <a:pt x="10566" y="2139"/>
                </a:lnTo>
                <a:lnTo>
                  <a:pt x="10286" y="2546"/>
                </a:lnTo>
                <a:lnTo>
                  <a:pt x="10235" y="2801"/>
                </a:lnTo>
                <a:lnTo>
                  <a:pt x="8784" y="9089"/>
                </a:lnTo>
                <a:lnTo>
                  <a:pt x="8478" y="9013"/>
                </a:lnTo>
                <a:lnTo>
                  <a:pt x="10210" y="1477"/>
                </a:lnTo>
                <a:lnTo>
                  <a:pt x="10235" y="1222"/>
                </a:lnTo>
                <a:lnTo>
                  <a:pt x="10184" y="764"/>
                </a:lnTo>
                <a:lnTo>
                  <a:pt x="9980" y="357"/>
                </a:lnTo>
                <a:lnTo>
                  <a:pt x="9649" y="77"/>
                </a:lnTo>
                <a:lnTo>
                  <a:pt x="9420" y="26"/>
                </a:lnTo>
                <a:lnTo>
                  <a:pt x="9217" y="0"/>
                </a:lnTo>
                <a:close/>
              </a:path>
            </a:pathLst>
          </a:custGeom>
          <a:solidFill>
            <a:srgbClr val="C08A70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 dirty="0"/>
          </a:p>
        </p:txBody>
      </p:sp>
      <p:sp>
        <p:nvSpPr>
          <p:cNvPr id="102" name="Google Shape;1129;p37">
            <a:extLst>
              <a:ext uri="{FF2B5EF4-FFF2-40B4-BE49-F238E27FC236}">
                <a16:creationId xmlns:a16="http://schemas.microsoft.com/office/drawing/2014/main" id="{D581BEAD-0914-4E70-8F3D-B75C6FC43728}"/>
              </a:ext>
            </a:extLst>
          </p:cNvPr>
          <p:cNvSpPr/>
          <p:nvPr/>
        </p:nvSpPr>
        <p:spPr>
          <a:xfrm rot="11867807" flipH="1">
            <a:off x="6664995" y="1571629"/>
            <a:ext cx="173633" cy="56649"/>
          </a:xfrm>
          <a:custGeom>
            <a:avLst/>
            <a:gdLst/>
            <a:ahLst/>
            <a:cxnLst/>
            <a:rect l="l" t="t" r="r" b="b"/>
            <a:pathLst>
              <a:path w="7639" h="2216" extrusionOk="0">
                <a:moveTo>
                  <a:pt x="102" y="0"/>
                </a:moveTo>
                <a:lnTo>
                  <a:pt x="0" y="484"/>
                </a:lnTo>
                <a:lnTo>
                  <a:pt x="7536" y="2215"/>
                </a:lnTo>
                <a:lnTo>
                  <a:pt x="7638" y="1732"/>
                </a:lnTo>
                <a:lnTo>
                  <a:pt x="6569" y="1477"/>
                </a:lnTo>
                <a:lnTo>
                  <a:pt x="6543" y="1477"/>
                </a:lnTo>
                <a:lnTo>
                  <a:pt x="6162" y="1401"/>
                </a:lnTo>
                <a:lnTo>
                  <a:pt x="4074" y="917"/>
                </a:lnTo>
                <a:lnTo>
                  <a:pt x="3768" y="841"/>
                </a:lnTo>
                <a:lnTo>
                  <a:pt x="1655" y="357"/>
                </a:lnTo>
                <a:lnTo>
                  <a:pt x="1350" y="281"/>
                </a:lnTo>
                <a:lnTo>
                  <a:pt x="102" y="0"/>
                </a:lnTo>
                <a:close/>
              </a:path>
            </a:pathLst>
          </a:custGeom>
          <a:solidFill>
            <a:srgbClr val="A06A5A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 dirty="0"/>
          </a:p>
        </p:txBody>
      </p:sp>
      <p:sp>
        <p:nvSpPr>
          <p:cNvPr id="103" name="Google Shape;1130;p37">
            <a:extLst>
              <a:ext uri="{FF2B5EF4-FFF2-40B4-BE49-F238E27FC236}">
                <a16:creationId xmlns:a16="http://schemas.microsoft.com/office/drawing/2014/main" id="{EBF4C6C8-151B-4F25-833F-973B84EAECDA}"/>
              </a:ext>
            </a:extLst>
          </p:cNvPr>
          <p:cNvSpPr/>
          <p:nvPr/>
        </p:nvSpPr>
        <p:spPr>
          <a:xfrm rot="11867807" flipH="1">
            <a:off x="6647512" y="1406950"/>
            <a:ext cx="96078" cy="162738"/>
          </a:xfrm>
          <a:custGeom>
            <a:avLst/>
            <a:gdLst/>
            <a:ahLst/>
            <a:cxnLst/>
            <a:rect l="l" t="t" r="r" b="b"/>
            <a:pathLst>
              <a:path w="4227" h="6366" extrusionOk="0">
                <a:moveTo>
                  <a:pt x="77" y="1"/>
                </a:moveTo>
                <a:lnTo>
                  <a:pt x="52" y="26"/>
                </a:lnTo>
                <a:lnTo>
                  <a:pt x="1" y="255"/>
                </a:lnTo>
                <a:lnTo>
                  <a:pt x="230" y="306"/>
                </a:lnTo>
                <a:lnTo>
                  <a:pt x="1121" y="612"/>
                </a:lnTo>
                <a:lnTo>
                  <a:pt x="1859" y="1019"/>
                </a:lnTo>
                <a:lnTo>
                  <a:pt x="2597" y="1656"/>
                </a:lnTo>
                <a:lnTo>
                  <a:pt x="3259" y="2572"/>
                </a:lnTo>
                <a:lnTo>
                  <a:pt x="3718" y="3794"/>
                </a:lnTo>
                <a:lnTo>
                  <a:pt x="3896" y="5347"/>
                </a:lnTo>
                <a:lnTo>
                  <a:pt x="3819" y="6315"/>
                </a:lnTo>
                <a:lnTo>
                  <a:pt x="4099" y="6365"/>
                </a:lnTo>
                <a:lnTo>
                  <a:pt x="4150" y="6213"/>
                </a:lnTo>
                <a:lnTo>
                  <a:pt x="4227" y="5118"/>
                </a:lnTo>
                <a:lnTo>
                  <a:pt x="4176" y="4125"/>
                </a:lnTo>
                <a:lnTo>
                  <a:pt x="3896" y="3005"/>
                </a:lnTo>
                <a:lnTo>
                  <a:pt x="3336" y="1936"/>
                </a:lnTo>
                <a:lnTo>
                  <a:pt x="2394" y="968"/>
                </a:lnTo>
                <a:lnTo>
                  <a:pt x="1375" y="383"/>
                </a:lnTo>
                <a:lnTo>
                  <a:pt x="535" y="103"/>
                </a:lnTo>
                <a:lnTo>
                  <a:pt x="77" y="1"/>
                </a:lnTo>
                <a:close/>
              </a:path>
            </a:pathLst>
          </a:custGeom>
          <a:solidFill>
            <a:srgbClr val="A06A5A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4" name="Google Shape;1131;p37">
            <a:extLst>
              <a:ext uri="{FF2B5EF4-FFF2-40B4-BE49-F238E27FC236}">
                <a16:creationId xmlns:a16="http://schemas.microsoft.com/office/drawing/2014/main" id="{776B182D-84DC-4450-B78C-0FD40914A561}"/>
              </a:ext>
            </a:extLst>
          </p:cNvPr>
          <p:cNvSpPr/>
          <p:nvPr/>
        </p:nvSpPr>
        <p:spPr>
          <a:xfrm rot="11867807" flipH="1">
            <a:off x="6685830" y="1290959"/>
            <a:ext cx="167269" cy="86584"/>
          </a:xfrm>
          <a:custGeom>
            <a:avLst/>
            <a:gdLst/>
            <a:ahLst/>
            <a:cxnLst/>
            <a:rect l="l" t="t" r="r" b="b"/>
            <a:pathLst>
              <a:path w="7359" h="3387" extrusionOk="0">
                <a:moveTo>
                  <a:pt x="408" y="1"/>
                </a:moveTo>
                <a:lnTo>
                  <a:pt x="1" y="1783"/>
                </a:lnTo>
                <a:lnTo>
                  <a:pt x="6951" y="3387"/>
                </a:lnTo>
                <a:lnTo>
                  <a:pt x="7358" y="1605"/>
                </a:lnTo>
                <a:lnTo>
                  <a:pt x="408" y="1"/>
                </a:lnTo>
                <a:close/>
              </a:path>
            </a:pathLst>
          </a:custGeom>
          <a:solidFill>
            <a:srgbClr val="A06A5A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5" name="Google Shape;1133;p37">
            <a:extLst>
              <a:ext uri="{FF2B5EF4-FFF2-40B4-BE49-F238E27FC236}">
                <a16:creationId xmlns:a16="http://schemas.microsoft.com/office/drawing/2014/main" id="{0EC44987-9111-4D2A-B9D6-E23A774479DF}"/>
              </a:ext>
            </a:extLst>
          </p:cNvPr>
          <p:cNvSpPr/>
          <p:nvPr/>
        </p:nvSpPr>
        <p:spPr>
          <a:xfrm rot="11867807" flipH="1">
            <a:off x="6650380" y="1269069"/>
            <a:ext cx="216000" cy="72000"/>
          </a:xfrm>
          <a:custGeom>
            <a:avLst/>
            <a:gdLst/>
            <a:ahLst/>
            <a:cxnLst/>
            <a:rect l="l" t="t" r="r" b="b"/>
            <a:pathLst>
              <a:path w="10057" h="4227" extrusionOk="0">
                <a:moveTo>
                  <a:pt x="967" y="1"/>
                </a:moveTo>
                <a:lnTo>
                  <a:pt x="0" y="4227"/>
                </a:lnTo>
                <a:lnTo>
                  <a:pt x="9547" y="4227"/>
                </a:lnTo>
                <a:lnTo>
                  <a:pt x="10056" y="2088"/>
                </a:lnTo>
                <a:lnTo>
                  <a:pt x="967" y="1"/>
                </a:lnTo>
                <a:close/>
              </a:path>
            </a:pathLst>
          </a:custGeom>
          <a:solidFill>
            <a:srgbClr val="419C9F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6" name="Google Shape;1127;p37">
            <a:extLst>
              <a:ext uri="{FF2B5EF4-FFF2-40B4-BE49-F238E27FC236}">
                <a16:creationId xmlns:a16="http://schemas.microsoft.com/office/drawing/2014/main" id="{7AD360A4-B3B6-44E3-AA8B-1ADF3754007C}"/>
              </a:ext>
            </a:extLst>
          </p:cNvPr>
          <p:cNvSpPr/>
          <p:nvPr/>
        </p:nvSpPr>
        <p:spPr>
          <a:xfrm rot="9732193">
            <a:off x="5362905" y="1317693"/>
            <a:ext cx="324650" cy="453600"/>
          </a:xfrm>
          <a:custGeom>
            <a:avLst/>
            <a:gdLst/>
            <a:ahLst/>
            <a:cxnLst/>
            <a:rect l="l" t="t" r="r" b="b"/>
            <a:pathLst>
              <a:path w="14283" h="23423" extrusionOk="0">
                <a:moveTo>
                  <a:pt x="9217" y="0"/>
                </a:moveTo>
                <a:lnTo>
                  <a:pt x="8784" y="77"/>
                </a:lnTo>
                <a:lnTo>
                  <a:pt x="8427" y="357"/>
                </a:lnTo>
                <a:lnTo>
                  <a:pt x="8173" y="738"/>
                </a:lnTo>
                <a:lnTo>
                  <a:pt x="8096" y="993"/>
                </a:lnTo>
                <a:lnTo>
                  <a:pt x="6365" y="8529"/>
                </a:lnTo>
                <a:lnTo>
                  <a:pt x="6060" y="8453"/>
                </a:lnTo>
                <a:lnTo>
                  <a:pt x="7587" y="1757"/>
                </a:lnTo>
                <a:lnTo>
                  <a:pt x="7638" y="1502"/>
                </a:lnTo>
                <a:lnTo>
                  <a:pt x="7587" y="1019"/>
                </a:lnTo>
                <a:lnTo>
                  <a:pt x="7384" y="637"/>
                </a:lnTo>
                <a:lnTo>
                  <a:pt x="7027" y="357"/>
                </a:lnTo>
                <a:lnTo>
                  <a:pt x="6824" y="280"/>
                </a:lnTo>
                <a:lnTo>
                  <a:pt x="6620" y="255"/>
                </a:lnTo>
                <a:lnTo>
                  <a:pt x="6187" y="357"/>
                </a:lnTo>
                <a:lnTo>
                  <a:pt x="5831" y="611"/>
                </a:lnTo>
                <a:lnTo>
                  <a:pt x="5576" y="1019"/>
                </a:lnTo>
                <a:lnTo>
                  <a:pt x="5500" y="1273"/>
                </a:lnTo>
                <a:lnTo>
                  <a:pt x="3387" y="10413"/>
                </a:lnTo>
                <a:lnTo>
                  <a:pt x="3157" y="9547"/>
                </a:lnTo>
                <a:lnTo>
                  <a:pt x="2648" y="8172"/>
                </a:lnTo>
                <a:lnTo>
                  <a:pt x="2139" y="7205"/>
                </a:lnTo>
                <a:lnTo>
                  <a:pt x="1630" y="6594"/>
                </a:lnTo>
                <a:lnTo>
                  <a:pt x="968" y="6110"/>
                </a:lnTo>
                <a:lnTo>
                  <a:pt x="408" y="6034"/>
                </a:lnTo>
                <a:lnTo>
                  <a:pt x="332" y="6059"/>
                </a:lnTo>
                <a:lnTo>
                  <a:pt x="179" y="6136"/>
                </a:lnTo>
                <a:lnTo>
                  <a:pt x="1" y="6441"/>
                </a:lnTo>
                <a:lnTo>
                  <a:pt x="1" y="6950"/>
                </a:lnTo>
                <a:lnTo>
                  <a:pt x="51" y="7052"/>
                </a:lnTo>
                <a:lnTo>
                  <a:pt x="561" y="9980"/>
                </a:lnTo>
                <a:lnTo>
                  <a:pt x="1172" y="13493"/>
                </a:lnTo>
                <a:lnTo>
                  <a:pt x="1223" y="13875"/>
                </a:lnTo>
                <a:lnTo>
                  <a:pt x="1426" y="14537"/>
                </a:lnTo>
                <a:lnTo>
                  <a:pt x="1910" y="15301"/>
                </a:lnTo>
                <a:lnTo>
                  <a:pt x="2954" y="16116"/>
                </a:lnTo>
                <a:lnTo>
                  <a:pt x="3183" y="16192"/>
                </a:lnTo>
                <a:lnTo>
                  <a:pt x="1859" y="21844"/>
                </a:lnTo>
                <a:lnTo>
                  <a:pt x="8809" y="23422"/>
                </a:lnTo>
                <a:lnTo>
                  <a:pt x="10159" y="17669"/>
                </a:lnTo>
                <a:lnTo>
                  <a:pt x="10286" y="17694"/>
                </a:lnTo>
                <a:lnTo>
                  <a:pt x="10719" y="17592"/>
                </a:lnTo>
                <a:lnTo>
                  <a:pt x="11228" y="17312"/>
                </a:lnTo>
                <a:lnTo>
                  <a:pt x="11635" y="16778"/>
                </a:lnTo>
                <a:lnTo>
                  <a:pt x="11763" y="16396"/>
                </a:lnTo>
                <a:lnTo>
                  <a:pt x="12094" y="14944"/>
                </a:lnTo>
                <a:lnTo>
                  <a:pt x="12832" y="11737"/>
                </a:lnTo>
                <a:lnTo>
                  <a:pt x="13086" y="10617"/>
                </a:lnTo>
                <a:lnTo>
                  <a:pt x="13214" y="10107"/>
                </a:lnTo>
                <a:lnTo>
                  <a:pt x="14232" y="5627"/>
                </a:lnTo>
                <a:lnTo>
                  <a:pt x="14283" y="5397"/>
                </a:lnTo>
                <a:lnTo>
                  <a:pt x="14232" y="4965"/>
                </a:lnTo>
                <a:lnTo>
                  <a:pt x="14028" y="4608"/>
                </a:lnTo>
                <a:lnTo>
                  <a:pt x="13723" y="4354"/>
                </a:lnTo>
                <a:lnTo>
                  <a:pt x="13519" y="4277"/>
                </a:lnTo>
                <a:lnTo>
                  <a:pt x="13341" y="4252"/>
                </a:lnTo>
                <a:lnTo>
                  <a:pt x="12934" y="4354"/>
                </a:lnTo>
                <a:lnTo>
                  <a:pt x="12603" y="4583"/>
                </a:lnTo>
                <a:lnTo>
                  <a:pt x="12374" y="4965"/>
                </a:lnTo>
                <a:lnTo>
                  <a:pt x="12297" y="5194"/>
                </a:lnTo>
                <a:lnTo>
                  <a:pt x="11253" y="9649"/>
                </a:lnTo>
                <a:lnTo>
                  <a:pt x="10872" y="9573"/>
                </a:lnTo>
                <a:lnTo>
                  <a:pt x="12323" y="3284"/>
                </a:lnTo>
                <a:lnTo>
                  <a:pt x="12374" y="3030"/>
                </a:lnTo>
                <a:lnTo>
                  <a:pt x="12323" y="2546"/>
                </a:lnTo>
                <a:lnTo>
                  <a:pt x="12094" y="2164"/>
                </a:lnTo>
                <a:lnTo>
                  <a:pt x="11763" y="1884"/>
                </a:lnTo>
                <a:lnTo>
                  <a:pt x="11559" y="1808"/>
                </a:lnTo>
                <a:lnTo>
                  <a:pt x="11330" y="1782"/>
                </a:lnTo>
                <a:lnTo>
                  <a:pt x="10922" y="1884"/>
                </a:lnTo>
                <a:lnTo>
                  <a:pt x="10566" y="2139"/>
                </a:lnTo>
                <a:lnTo>
                  <a:pt x="10286" y="2546"/>
                </a:lnTo>
                <a:lnTo>
                  <a:pt x="10235" y="2801"/>
                </a:lnTo>
                <a:lnTo>
                  <a:pt x="8784" y="9089"/>
                </a:lnTo>
                <a:lnTo>
                  <a:pt x="8478" y="9013"/>
                </a:lnTo>
                <a:lnTo>
                  <a:pt x="10210" y="1477"/>
                </a:lnTo>
                <a:lnTo>
                  <a:pt x="10235" y="1222"/>
                </a:lnTo>
                <a:lnTo>
                  <a:pt x="10184" y="764"/>
                </a:lnTo>
                <a:lnTo>
                  <a:pt x="9980" y="357"/>
                </a:lnTo>
                <a:lnTo>
                  <a:pt x="9649" y="77"/>
                </a:lnTo>
                <a:lnTo>
                  <a:pt x="9420" y="26"/>
                </a:lnTo>
                <a:lnTo>
                  <a:pt x="9217" y="0"/>
                </a:lnTo>
                <a:close/>
              </a:path>
            </a:pathLst>
          </a:custGeom>
          <a:solidFill>
            <a:srgbClr val="C08A70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 dirty="0"/>
          </a:p>
        </p:txBody>
      </p:sp>
      <p:sp>
        <p:nvSpPr>
          <p:cNvPr id="107" name="Google Shape;1129;p37">
            <a:extLst>
              <a:ext uri="{FF2B5EF4-FFF2-40B4-BE49-F238E27FC236}">
                <a16:creationId xmlns:a16="http://schemas.microsoft.com/office/drawing/2014/main" id="{D33AB1F4-84DE-4963-8DE5-574F0AD9A080}"/>
              </a:ext>
            </a:extLst>
          </p:cNvPr>
          <p:cNvSpPr/>
          <p:nvPr/>
        </p:nvSpPr>
        <p:spPr>
          <a:xfrm rot="9732193">
            <a:off x="5432725" y="1566243"/>
            <a:ext cx="173633" cy="56649"/>
          </a:xfrm>
          <a:custGeom>
            <a:avLst/>
            <a:gdLst/>
            <a:ahLst/>
            <a:cxnLst/>
            <a:rect l="l" t="t" r="r" b="b"/>
            <a:pathLst>
              <a:path w="7639" h="2216" extrusionOk="0">
                <a:moveTo>
                  <a:pt x="102" y="0"/>
                </a:moveTo>
                <a:lnTo>
                  <a:pt x="0" y="484"/>
                </a:lnTo>
                <a:lnTo>
                  <a:pt x="7536" y="2215"/>
                </a:lnTo>
                <a:lnTo>
                  <a:pt x="7638" y="1732"/>
                </a:lnTo>
                <a:lnTo>
                  <a:pt x="6569" y="1477"/>
                </a:lnTo>
                <a:lnTo>
                  <a:pt x="6543" y="1477"/>
                </a:lnTo>
                <a:lnTo>
                  <a:pt x="6162" y="1401"/>
                </a:lnTo>
                <a:lnTo>
                  <a:pt x="4074" y="917"/>
                </a:lnTo>
                <a:lnTo>
                  <a:pt x="3768" y="841"/>
                </a:lnTo>
                <a:lnTo>
                  <a:pt x="1655" y="357"/>
                </a:lnTo>
                <a:lnTo>
                  <a:pt x="1350" y="281"/>
                </a:lnTo>
                <a:lnTo>
                  <a:pt x="102" y="0"/>
                </a:lnTo>
                <a:close/>
              </a:path>
            </a:pathLst>
          </a:custGeom>
          <a:solidFill>
            <a:srgbClr val="A06A5A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 dirty="0"/>
          </a:p>
        </p:txBody>
      </p:sp>
      <p:sp>
        <p:nvSpPr>
          <p:cNvPr id="108" name="Google Shape;1130;p37">
            <a:extLst>
              <a:ext uri="{FF2B5EF4-FFF2-40B4-BE49-F238E27FC236}">
                <a16:creationId xmlns:a16="http://schemas.microsoft.com/office/drawing/2014/main" id="{8617C27A-FB0C-41A1-AA33-CFED24EFE2C9}"/>
              </a:ext>
            </a:extLst>
          </p:cNvPr>
          <p:cNvSpPr/>
          <p:nvPr/>
        </p:nvSpPr>
        <p:spPr>
          <a:xfrm rot="9732193">
            <a:off x="5547038" y="1425401"/>
            <a:ext cx="96078" cy="162738"/>
          </a:xfrm>
          <a:custGeom>
            <a:avLst/>
            <a:gdLst/>
            <a:ahLst/>
            <a:cxnLst/>
            <a:rect l="l" t="t" r="r" b="b"/>
            <a:pathLst>
              <a:path w="4227" h="6366" extrusionOk="0">
                <a:moveTo>
                  <a:pt x="77" y="1"/>
                </a:moveTo>
                <a:lnTo>
                  <a:pt x="52" y="26"/>
                </a:lnTo>
                <a:lnTo>
                  <a:pt x="1" y="255"/>
                </a:lnTo>
                <a:lnTo>
                  <a:pt x="230" y="306"/>
                </a:lnTo>
                <a:lnTo>
                  <a:pt x="1121" y="612"/>
                </a:lnTo>
                <a:lnTo>
                  <a:pt x="1859" y="1019"/>
                </a:lnTo>
                <a:lnTo>
                  <a:pt x="2597" y="1656"/>
                </a:lnTo>
                <a:lnTo>
                  <a:pt x="3259" y="2572"/>
                </a:lnTo>
                <a:lnTo>
                  <a:pt x="3718" y="3794"/>
                </a:lnTo>
                <a:lnTo>
                  <a:pt x="3896" y="5347"/>
                </a:lnTo>
                <a:lnTo>
                  <a:pt x="3819" y="6315"/>
                </a:lnTo>
                <a:lnTo>
                  <a:pt x="4099" y="6365"/>
                </a:lnTo>
                <a:lnTo>
                  <a:pt x="4150" y="6213"/>
                </a:lnTo>
                <a:lnTo>
                  <a:pt x="4227" y="5118"/>
                </a:lnTo>
                <a:lnTo>
                  <a:pt x="4176" y="4125"/>
                </a:lnTo>
                <a:lnTo>
                  <a:pt x="3896" y="3005"/>
                </a:lnTo>
                <a:lnTo>
                  <a:pt x="3336" y="1936"/>
                </a:lnTo>
                <a:lnTo>
                  <a:pt x="2394" y="968"/>
                </a:lnTo>
                <a:lnTo>
                  <a:pt x="1375" y="383"/>
                </a:lnTo>
                <a:lnTo>
                  <a:pt x="535" y="103"/>
                </a:lnTo>
                <a:lnTo>
                  <a:pt x="77" y="1"/>
                </a:lnTo>
                <a:close/>
              </a:path>
            </a:pathLst>
          </a:custGeom>
          <a:solidFill>
            <a:srgbClr val="A06A5A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9" name="Google Shape;1131;p37">
            <a:extLst>
              <a:ext uri="{FF2B5EF4-FFF2-40B4-BE49-F238E27FC236}">
                <a16:creationId xmlns:a16="http://schemas.microsoft.com/office/drawing/2014/main" id="{7894FAE0-99B2-426A-A974-3725E4C8E58B}"/>
              </a:ext>
            </a:extLst>
          </p:cNvPr>
          <p:cNvSpPr/>
          <p:nvPr/>
        </p:nvSpPr>
        <p:spPr>
          <a:xfrm rot="9732193">
            <a:off x="5418020" y="1303508"/>
            <a:ext cx="167269" cy="86584"/>
          </a:xfrm>
          <a:custGeom>
            <a:avLst/>
            <a:gdLst/>
            <a:ahLst/>
            <a:cxnLst/>
            <a:rect l="l" t="t" r="r" b="b"/>
            <a:pathLst>
              <a:path w="7359" h="3387" extrusionOk="0">
                <a:moveTo>
                  <a:pt x="408" y="1"/>
                </a:moveTo>
                <a:lnTo>
                  <a:pt x="1" y="1783"/>
                </a:lnTo>
                <a:lnTo>
                  <a:pt x="6951" y="3387"/>
                </a:lnTo>
                <a:lnTo>
                  <a:pt x="7358" y="1605"/>
                </a:lnTo>
                <a:lnTo>
                  <a:pt x="408" y="1"/>
                </a:lnTo>
                <a:close/>
              </a:path>
            </a:pathLst>
          </a:custGeom>
          <a:solidFill>
            <a:srgbClr val="A06A5A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0" name="Google Shape;1133;p37">
            <a:extLst>
              <a:ext uri="{FF2B5EF4-FFF2-40B4-BE49-F238E27FC236}">
                <a16:creationId xmlns:a16="http://schemas.microsoft.com/office/drawing/2014/main" id="{8B4BD478-B63B-4B01-BDC6-A280A64E89BA}"/>
              </a:ext>
            </a:extLst>
          </p:cNvPr>
          <p:cNvSpPr/>
          <p:nvPr/>
        </p:nvSpPr>
        <p:spPr>
          <a:xfrm rot="9732193">
            <a:off x="5410723" y="1272266"/>
            <a:ext cx="180000" cy="72000"/>
          </a:xfrm>
          <a:custGeom>
            <a:avLst/>
            <a:gdLst/>
            <a:ahLst/>
            <a:cxnLst/>
            <a:rect l="l" t="t" r="r" b="b"/>
            <a:pathLst>
              <a:path w="10057" h="4227" extrusionOk="0">
                <a:moveTo>
                  <a:pt x="967" y="1"/>
                </a:moveTo>
                <a:lnTo>
                  <a:pt x="0" y="4227"/>
                </a:lnTo>
                <a:lnTo>
                  <a:pt x="9547" y="4227"/>
                </a:lnTo>
                <a:lnTo>
                  <a:pt x="10056" y="2088"/>
                </a:lnTo>
                <a:lnTo>
                  <a:pt x="967" y="1"/>
                </a:lnTo>
                <a:close/>
              </a:path>
            </a:pathLst>
          </a:custGeom>
          <a:solidFill>
            <a:srgbClr val="419C9F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aphicFrame>
        <p:nvGraphicFramePr>
          <p:cNvPr id="52" name="Diagrama 51">
            <a:extLst>
              <a:ext uri="{FF2B5EF4-FFF2-40B4-BE49-F238E27FC236}">
                <a16:creationId xmlns:a16="http://schemas.microsoft.com/office/drawing/2014/main" id="{6EEFC702-2E92-4E87-BE0A-4F424BD305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1116223"/>
              </p:ext>
            </p:extLst>
          </p:nvPr>
        </p:nvGraphicFramePr>
        <p:xfrm>
          <a:off x="1692727" y="4340548"/>
          <a:ext cx="8702557" cy="2120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4" name="CaixaDeTexto 53">
            <a:extLst>
              <a:ext uri="{FF2B5EF4-FFF2-40B4-BE49-F238E27FC236}">
                <a16:creationId xmlns:a16="http://schemas.microsoft.com/office/drawing/2014/main" id="{4D6CFF12-D301-435F-8BDA-3EADDC6B7756}"/>
              </a:ext>
            </a:extLst>
          </p:cNvPr>
          <p:cNvSpPr txBox="1"/>
          <p:nvPr/>
        </p:nvSpPr>
        <p:spPr>
          <a:xfrm>
            <a:off x="1009310" y="3815005"/>
            <a:ext cx="6113416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LEMBRE-SE: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163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tângulo: Cantos Arredondados 76">
            <a:extLst>
              <a:ext uri="{FF2B5EF4-FFF2-40B4-BE49-F238E27FC236}">
                <a16:creationId xmlns:a16="http://schemas.microsoft.com/office/drawing/2014/main" id="{882FF6EF-40C5-49C2-865E-3920E9D21C9E}"/>
              </a:ext>
            </a:extLst>
          </p:cNvPr>
          <p:cNvSpPr/>
          <p:nvPr/>
        </p:nvSpPr>
        <p:spPr>
          <a:xfrm>
            <a:off x="4104803" y="1382487"/>
            <a:ext cx="7772266" cy="51706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6" name="Retângulo: Cantos Arredondados 75">
            <a:extLst>
              <a:ext uri="{FF2B5EF4-FFF2-40B4-BE49-F238E27FC236}">
                <a16:creationId xmlns:a16="http://schemas.microsoft.com/office/drawing/2014/main" id="{E8CA890F-9734-4C87-8B74-2157E87F963A}"/>
              </a:ext>
            </a:extLst>
          </p:cNvPr>
          <p:cNvSpPr/>
          <p:nvPr/>
        </p:nvSpPr>
        <p:spPr>
          <a:xfrm>
            <a:off x="312323" y="304867"/>
            <a:ext cx="11515051" cy="6239796"/>
          </a:xfrm>
          <a:prstGeom prst="roundRect">
            <a:avLst/>
          </a:pr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2B169A70-71A5-4A10-BE8C-6BB369069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223381"/>
              </p:ext>
            </p:extLst>
          </p:nvPr>
        </p:nvGraphicFramePr>
        <p:xfrm>
          <a:off x="6843968" y="4009582"/>
          <a:ext cx="4983406" cy="1203739"/>
        </p:xfrm>
        <a:graphic>
          <a:graphicData uri="http://schemas.openxmlformats.org/drawingml/2006/table">
            <a:tbl>
              <a:tblPr firstRow="1" firstCol="1" bandRow="1"/>
              <a:tblGrid>
                <a:gridCol w="4983406">
                  <a:extLst>
                    <a:ext uri="{9D8B030D-6E8A-4147-A177-3AD203B41FA5}">
                      <a16:colId xmlns:a16="http://schemas.microsoft.com/office/drawing/2014/main" val="1230273123"/>
                    </a:ext>
                  </a:extLst>
                </a:gridCol>
              </a:tblGrid>
              <a:tr h="1203739"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4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0925" marR="180925" marT="251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011075"/>
                  </a:ext>
                </a:extLst>
              </a:tr>
            </a:tbl>
          </a:graphicData>
        </a:graphic>
      </p:graphicFrame>
      <p:sp>
        <p:nvSpPr>
          <p:cNvPr id="74" name="Retângulo: Cantos Arredondados 73">
            <a:extLst>
              <a:ext uri="{FF2B5EF4-FFF2-40B4-BE49-F238E27FC236}">
                <a16:creationId xmlns:a16="http://schemas.microsoft.com/office/drawing/2014/main" id="{8F71D652-DD85-4574-A48F-93B4C4281757}"/>
              </a:ext>
            </a:extLst>
          </p:cNvPr>
          <p:cNvSpPr/>
          <p:nvPr/>
        </p:nvSpPr>
        <p:spPr>
          <a:xfrm>
            <a:off x="8091689" y="5275803"/>
            <a:ext cx="3735685" cy="1268859"/>
          </a:xfrm>
          <a:prstGeom prst="round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Pentágono 15">
            <a:extLst>
              <a:ext uri="{FF2B5EF4-FFF2-40B4-BE49-F238E27FC236}">
                <a16:creationId xmlns:a16="http://schemas.microsoft.com/office/drawing/2014/main" id="{8AC1C8C5-9E4A-42FE-A019-7CA5C77D3625}"/>
              </a:ext>
            </a:extLst>
          </p:cNvPr>
          <p:cNvSpPr/>
          <p:nvPr/>
        </p:nvSpPr>
        <p:spPr>
          <a:xfrm>
            <a:off x="5109926" y="1381307"/>
            <a:ext cx="548640" cy="524800"/>
          </a:xfrm>
          <a:prstGeom prst="pentag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BCCE4D-E2CA-47DC-B721-43ED4CBC0E95}"/>
              </a:ext>
            </a:extLst>
          </p:cNvPr>
          <p:cNvSpPr txBox="1"/>
          <p:nvPr/>
        </p:nvSpPr>
        <p:spPr>
          <a:xfrm>
            <a:off x="5505804" y="1617027"/>
            <a:ext cx="4425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Conta para gente a sua decisão de agora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49FD6AFD-117A-4356-BB67-FE434CB80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8904" y="5241242"/>
            <a:ext cx="3527453" cy="104969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-228600" defTabSz="914400" fontAlgn="base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</a:pPr>
            <a:r>
              <a:rPr kumimoji="0" lang="en-US" altLang="pt-BR" sz="1200" b="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Testemunha</a:t>
            </a:r>
            <a:r>
              <a:rPr kumimoji="0" lang="en-US" altLang="pt-BR" sz="1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marR="0" lvl="0" indent="-228600" defTabSz="914400" fontAlgn="base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</a:pPr>
            <a:endParaRPr kumimoji="0" lang="en-US" altLang="pt-BR" sz="12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-228600" defTabSz="914400" fontAlgn="base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</a:pPr>
            <a:r>
              <a:rPr kumimoji="0" lang="en-US" altLang="pt-BR" sz="1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Nome: _________________________________;</a:t>
            </a:r>
          </a:p>
          <a:p>
            <a:pPr marL="0" marR="0" lvl="0" indent="-228600" defTabSz="914400" fontAlgn="base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</a:pPr>
            <a:r>
              <a:rPr kumimoji="0" lang="en-US" altLang="pt-BR" sz="1200" b="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Assinatura</a:t>
            </a:r>
            <a:r>
              <a:rPr kumimoji="0" lang="en-US" altLang="pt-BR" sz="1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___________________________</a:t>
            </a:r>
          </a:p>
          <a:p>
            <a:pPr marL="0" marR="0" lvl="0" indent="-228600" defTabSz="914400" fontAlgn="base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</a:pPr>
            <a:endParaRPr kumimoji="0" lang="en-US" altLang="pt-BR" sz="12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7FDB2CEC-05EB-45F8-8959-BA9D8D2763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412203"/>
              </p:ext>
            </p:extLst>
          </p:nvPr>
        </p:nvGraphicFramePr>
        <p:xfrm>
          <a:off x="6843968" y="2710873"/>
          <a:ext cx="4983406" cy="1202400"/>
        </p:xfrm>
        <a:graphic>
          <a:graphicData uri="http://schemas.openxmlformats.org/drawingml/2006/table">
            <a:tbl>
              <a:tblPr firstRow="1" firstCol="1" bandRow="1"/>
              <a:tblGrid>
                <a:gridCol w="4983406">
                  <a:extLst>
                    <a:ext uri="{9D8B030D-6E8A-4147-A177-3AD203B41FA5}">
                      <a16:colId xmlns:a16="http://schemas.microsoft.com/office/drawing/2014/main" val="1230273123"/>
                    </a:ext>
                  </a:extLst>
                </a:gridCol>
              </a:tblGrid>
              <a:tr h="1202400"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4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0925" marR="180925" marT="251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011075"/>
                  </a:ext>
                </a:extLst>
              </a:tr>
            </a:tbl>
          </a:graphicData>
        </a:graphic>
      </p:graphicFrame>
      <p:pic>
        <p:nvPicPr>
          <p:cNvPr id="10" name="Gráfico 9" descr="Papel">
            <a:extLst>
              <a:ext uri="{FF2B5EF4-FFF2-40B4-BE49-F238E27FC236}">
                <a16:creationId xmlns:a16="http://schemas.microsoft.com/office/drawing/2014/main" id="{4F2883A4-2216-410A-A46B-60360D9A70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12631" y="1290881"/>
            <a:ext cx="692920" cy="692920"/>
          </a:xfrm>
          <a:prstGeom prst="rect">
            <a:avLst/>
          </a:prstGeom>
        </p:spPr>
      </p:pic>
      <p:pic>
        <p:nvPicPr>
          <p:cNvPr id="11" name="Gráfico 10" descr="Lápis">
            <a:extLst>
              <a:ext uri="{FF2B5EF4-FFF2-40B4-BE49-F238E27FC236}">
                <a16:creationId xmlns:a16="http://schemas.microsoft.com/office/drawing/2014/main" id="{84F79211-C802-4FEE-B27E-7DD72DAB8B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43713" y="1390090"/>
            <a:ext cx="507233" cy="507233"/>
          </a:xfrm>
          <a:prstGeom prst="rect">
            <a:avLst/>
          </a:prstGeom>
        </p:spPr>
      </p:pic>
      <p:sp>
        <p:nvSpPr>
          <p:cNvPr id="14" name="Balão de Fala: Retângulo 13">
            <a:extLst>
              <a:ext uri="{FF2B5EF4-FFF2-40B4-BE49-F238E27FC236}">
                <a16:creationId xmlns:a16="http://schemas.microsoft.com/office/drawing/2014/main" id="{AD77F655-0C38-4A7E-B15D-40784CD84783}"/>
              </a:ext>
            </a:extLst>
          </p:cNvPr>
          <p:cNvSpPr/>
          <p:nvPr/>
        </p:nvSpPr>
        <p:spPr>
          <a:xfrm>
            <a:off x="800270" y="353458"/>
            <a:ext cx="7429330" cy="724571"/>
          </a:xfrm>
          <a:prstGeom prst="wedgeRectCallout">
            <a:avLst>
              <a:gd name="adj1" fmla="val -33011"/>
              <a:gd name="adj2" fmla="val 81098"/>
            </a:avLst>
          </a:prstGeom>
          <a:solidFill>
            <a:schemeClr val="accent2">
              <a:lumMod val="20000"/>
              <a:lumOff val="80000"/>
              <a:alpha val="3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Gostou? Ficou com alguma dúvida? 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Converse com seus responsáveis e com pesquisadores.</a:t>
            </a:r>
          </a:p>
        </p:txBody>
      </p:sp>
      <p:sp>
        <p:nvSpPr>
          <p:cNvPr id="15" name="Pentágono 14">
            <a:extLst>
              <a:ext uri="{FF2B5EF4-FFF2-40B4-BE49-F238E27FC236}">
                <a16:creationId xmlns:a16="http://schemas.microsoft.com/office/drawing/2014/main" id="{B10CB458-D03A-4FB2-A68C-8A44710921A6}"/>
              </a:ext>
            </a:extLst>
          </p:cNvPr>
          <p:cNvSpPr/>
          <p:nvPr/>
        </p:nvSpPr>
        <p:spPr>
          <a:xfrm>
            <a:off x="420172" y="380922"/>
            <a:ext cx="548640" cy="524800"/>
          </a:xfrm>
          <a:prstGeom prst="pentag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Seta: Divisa 16">
            <a:extLst>
              <a:ext uri="{FF2B5EF4-FFF2-40B4-BE49-F238E27FC236}">
                <a16:creationId xmlns:a16="http://schemas.microsoft.com/office/drawing/2014/main" id="{BE6C40AB-C179-4D09-AED6-5B4597AF7041}"/>
              </a:ext>
            </a:extLst>
          </p:cNvPr>
          <p:cNvSpPr/>
          <p:nvPr/>
        </p:nvSpPr>
        <p:spPr>
          <a:xfrm>
            <a:off x="6479342" y="3029967"/>
            <a:ext cx="261422" cy="664143"/>
          </a:xfrm>
          <a:prstGeom prst="chevron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8" name="Seta: Divisa 17">
            <a:extLst>
              <a:ext uri="{FF2B5EF4-FFF2-40B4-BE49-F238E27FC236}">
                <a16:creationId xmlns:a16="http://schemas.microsoft.com/office/drawing/2014/main" id="{5B2BB3B2-FE43-4794-AA2F-9817D41B65AC}"/>
              </a:ext>
            </a:extLst>
          </p:cNvPr>
          <p:cNvSpPr/>
          <p:nvPr/>
        </p:nvSpPr>
        <p:spPr>
          <a:xfrm>
            <a:off x="6479342" y="4285234"/>
            <a:ext cx="261422" cy="664143"/>
          </a:xfrm>
          <a:prstGeom prst="chevron">
            <a:avLst/>
          </a:prstGeom>
          <a:solidFill>
            <a:srgbClr val="C0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4FFD2844-5253-4E9F-A375-2F142AC1C347}"/>
              </a:ext>
            </a:extLst>
          </p:cNvPr>
          <p:cNvSpPr/>
          <p:nvPr/>
        </p:nvSpPr>
        <p:spPr>
          <a:xfrm>
            <a:off x="4419536" y="2824912"/>
            <a:ext cx="2017542" cy="968346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Eu QUERO participar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D4D275C9-4CF1-4EC3-AE8B-FB68A49458C4}"/>
              </a:ext>
            </a:extLst>
          </p:cNvPr>
          <p:cNvSpPr/>
          <p:nvPr/>
        </p:nvSpPr>
        <p:spPr>
          <a:xfrm>
            <a:off x="4375475" y="4121446"/>
            <a:ext cx="2017542" cy="968346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Eu NÃO quero participar</a:t>
            </a:r>
          </a:p>
        </p:txBody>
      </p:sp>
      <p:grpSp>
        <p:nvGrpSpPr>
          <p:cNvPr id="21" name="Google Shape;1026;p37">
            <a:extLst>
              <a:ext uri="{FF2B5EF4-FFF2-40B4-BE49-F238E27FC236}">
                <a16:creationId xmlns:a16="http://schemas.microsoft.com/office/drawing/2014/main" id="{C3FEF23E-A4E7-4369-9B73-B7AA8BF6E401}"/>
              </a:ext>
            </a:extLst>
          </p:cNvPr>
          <p:cNvGrpSpPr/>
          <p:nvPr/>
        </p:nvGrpSpPr>
        <p:grpSpPr>
          <a:xfrm flipH="1">
            <a:off x="1428447" y="1382487"/>
            <a:ext cx="1476248" cy="1853401"/>
            <a:chOff x="5930700" y="247325"/>
            <a:chExt cx="1179425" cy="1321950"/>
          </a:xfrm>
        </p:grpSpPr>
        <p:sp>
          <p:nvSpPr>
            <p:cNvPr id="22" name="Google Shape;1027;p37">
              <a:extLst>
                <a:ext uri="{FF2B5EF4-FFF2-40B4-BE49-F238E27FC236}">
                  <a16:creationId xmlns:a16="http://schemas.microsoft.com/office/drawing/2014/main" id="{2B93275B-0513-4630-ABC5-C812BB91AFAE}"/>
                </a:ext>
              </a:extLst>
            </p:cNvPr>
            <p:cNvSpPr/>
            <p:nvPr/>
          </p:nvSpPr>
          <p:spPr>
            <a:xfrm>
              <a:off x="5930700" y="247325"/>
              <a:ext cx="1155875" cy="1152650"/>
            </a:xfrm>
            <a:custGeom>
              <a:avLst/>
              <a:gdLst/>
              <a:ahLst/>
              <a:cxnLst/>
              <a:rect l="l" t="t" r="r" b="b"/>
              <a:pathLst>
                <a:path w="46235" h="46106" extrusionOk="0">
                  <a:moveTo>
                    <a:pt x="23448" y="0"/>
                  </a:moveTo>
                  <a:lnTo>
                    <a:pt x="22863" y="25"/>
                  </a:lnTo>
                  <a:lnTo>
                    <a:pt x="21819" y="331"/>
                  </a:lnTo>
                  <a:lnTo>
                    <a:pt x="20903" y="917"/>
                  </a:lnTo>
                  <a:lnTo>
                    <a:pt x="20190" y="1706"/>
                  </a:lnTo>
                  <a:lnTo>
                    <a:pt x="19935" y="2189"/>
                  </a:lnTo>
                  <a:lnTo>
                    <a:pt x="19553" y="1808"/>
                  </a:lnTo>
                  <a:lnTo>
                    <a:pt x="18637" y="1247"/>
                  </a:lnTo>
                  <a:lnTo>
                    <a:pt x="17593" y="967"/>
                  </a:lnTo>
                  <a:lnTo>
                    <a:pt x="16498" y="993"/>
                  </a:lnTo>
                  <a:lnTo>
                    <a:pt x="15964" y="1146"/>
                  </a:lnTo>
                  <a:lnTo>
                    <a:pt x="15429" y="1349"/>
                  </a:lnTo>
                  <a:lnTo>
                    <a:pt x="14512" y="1960"/>
                  </a:lnTo>
                  <a:lnTo>
                    <a:pt x="13850" y="2800"/>
                  </a:lnTo>
                  <a:lnTo>
                    <a:pt x="13418" y="3793"/>
                  </a:lnTo>
                  <a:lnTo>
                    <a:pt x="13341" y="4328"/>
                  </a:lnTo>
                  <a:lnTo>
                    <a:pt x="12858" y="4099"/>
                  </a:lnTo>
                  <a:lnTo>
                    <a:pt x="11814" y="3870"/>
                  </a:lnTo>
                  <a:lnTo>
                    <a:pt x="10719" y="3946"/>
                  </a:lnTo>
                  <a:lnTo>
                    <a:pt x="9701" y="4328"/>
                  </a:lnTo>
                  <a:lnTo>
                    <a:pt x="9217" y="4634"/>
                  </a:lnTo>
                  <a:lnTo>
                    <a:pt x="8784" y="5015"/>
                  </a:lnTo>
                  <a:lnTo>
                    <a:pt x="8122" y="5906"/>
                  </a:lnTo>
                  <a:lnTo>
                    <a:pt x="7766" y="6899"/>
                  </a:lnTo>
                  <a:lnTo>
                    <a:pt x="7689" y="7969"/>
                  </a:lnTo>
                  <a:lnTo>
                    <a:pt x="7791" y="8503"/>
                  </a:lnTo>
                  <a:lnTo>
                    <a:pt x="7257" y="8452"/>
                  </a:lnTo>
                  <a:lnTo>
                    <a:pt x="6187" y="8580"/>
                  </a:lnTo>
                  <a:lnTo>
                    <a:pt x="5194" y="8987"/>
                  </a:lnTo>
                  <a:lnTo>
                    <a:pt x="4329" y="9674"/>
                  </a:lnTo>
                  <a:lnTo>
                    <a:pt x="3998" y="10133"/>
                  </a:lnTo>
                  <a:lnTo>
                    <a:pt x="3692" y="10616"/>
                  </a:lnTo>
                  <a:lnTo>
                    <a:pt x="3361" y="11660"/>
                  </a:lnTo>
                  <a:lnTo>
                    <a:pt x="3336" y="12729"/>
                  </a:lnTo>
                  <a:lnTo>
                    <a:pt x="3616" y="13773"/>
                  </a:lnTo>
                  <a:lnTo>
                    <a:pt x="3871" y="14257"/>
                  </a:lnTo>
                  <a:lnTo>
                    <a:pt x="3336" y="14359"/>
                  </a:lnTo>
                  <a:lnTo>
                    <a:pt x="2369" y="14817"/>
                  </a:lnTo>
                  <a:lnTo>
                    <a:pt x="1554" y="15530"/>
                  </a:lnTo>
                  <a:lnTo>
                    <a:pt x="968" y="16472"/>
                  </a:lnTo>
                  <a:lnTo>
                    <a:pt x="790" y="17006"/>
                  </a:lnTo>
                  <a:lnTo>
                    <a:pt x="663" y="17567"/>
                  </a:lnTo>
                  <a:lnTo>
                    <a:pt x="688" y="18661"/>
                  </a:lnTo>
                  <a:lnTo>
                    <a:pt x="1019" y="19705"/>
                  </a:lnTo>
                  <a:lnTo>
                    <a:pt x="1630" y="20596"/>
                  </a:lnTo>
                  <a:lnTo>
                    <a:pt x="2038" y="20953"/>
                  </a:lnTo>
                  <a:lnTo>
                    <a:pt x="1554" y="21233"/>
                  </a:lnTo>
                  <a:lnTo>
                    <a:pt x="790" y="21971"/>
                  </a:lnTo>
                  <a:lnTo>
                    <a:pt x="255" y="22913"/>
                  </a:lnTo>
                  <a:lnTo>
                    <a:pt x="1" y="23982"/>
                  </a:lnTo>
                  <a:lnTo>
                    <a:pt x="1" y="24568"/>
                  </a:lnTo>
                  <a:lnTo>
                    <a:pt x="26" y="24771"/>
                  </a:lnTo>
                  <a:lnTo>
                    <a:pt x="52" y="24975"/>
                  </a:lnTo>
                  <a:lnTo>
                    <a:pt x="52" y="25153"/>
                  </a:lnTo>
                  <a:lnTo>
                    <a:pt x="77" y="25357"/>
                  </a:lnTo>
                  <a:lnTo>
                    <a:pt x="154" y="25943"/>
                  </a:lnTo>
                  <a:lnTo>
                    <a:pt x="561" y="26961"/>
                  </a:lnTo>
                  <a:lnTo>
                    <a:pt x="1248" y="27801"/>
                  </a:lnTo>
                  <a:lnTo>
                    <a:pt x="2114" y="28412"/>
                  </a:lnTo>
                  <a:lnTo>
                    <a:pt x="2623" y="28616"/>
                  </a:lnTo>
                  <a:lnTo>
                    <a:pt x="2292" y="29048"/>
                  </a:lnTo>
                  <a:lnTo>
                    <a:pt x="1834" y="30016"/>
                  </a:lnTo>
                  <a:lnTo>
                    <a:pt x="1656" y="31085"/>
                  </a:lnTo>
                  <a:lnTo>
                    <a:pt x="1808" y="32180"/>
                  </a:lnTo>
                  <a:lnTo>
                    <a:pt x="2012" y="32715"/>
                  </a:lnTo>
                  <a:lnTo>
                    <a:pt x="2267" y="33224"/>
                  </a:lnTo>
                  <a:lnTo>
                    <a:pt x="3005" y="34038"/>
                  </a:lnTo>
                  <a:lnTo>
                    <a:pt x="3922" y="34624"/>
                  </a:lnTo>
                  <a:lnTo>
                    <a:pt x="4940" y="34929"/>
                  </a:lnTo>
                  <a:lnTo>
                    <a:pt x="5475" y="34955"/>
                  </a:lnTo>
                  <a:lnTo>
                    <a:pt x="5296" y="35464"/>
                  </a:lnTo>
                  <a:lnTo>
                    <a:pt x="5194" y="36533"/>
                  </a:lnTo>
                  <a:lnTo>
                    <a:pt x="5373" y="37577"/>
                  </a:lnTo>
                  <a:lnTo>
                    <a:pt x="5856" y="38570"/>
                  </a:lnTo>
                  <a:lnTo>
                    <a:pt x="6238" y="39003"/>
                  </a:lnTo>
                  <a:lnTo>
                    <a:pt x="6646" y="39410"/>
                  </a:lnTo>
                  <a:lnTo>
                    <a:pt x="7588" y="39945"/>
                  </a:lnTo>
                  <a:lnTo>
                    <a:pt x="8631" y="40199"/>
                  </a:lnTo>
                  <a:lnTo>
                    <a:pt x="9701" y="40174"/>
                  </a:lnTo>
                  <a:lnTo>
                    <a:pt x="10235" y="40021"/>
                  </a:lnTo>
                  <a:lnTo>
                    <a:pt x="10235" y="40556"/>
                  </a:lnTo>
                  <a:lnTo>
                    <a:pt x="10464" y="41600"/>
                  </a:lnTo>
                  <a:lnTo>
                    <a:pt x="10974" y="42542"/>
                  </a:lnTo>
                  <a:lnTo>
                    <a:pt x="11763" y="43331"/>
                  </a:lnTo>
                  <a:lnTo>
                    <a:pt x="12247" y="43611"/>
                  </a:lnTo>
                  <a:lnTo>
                    <a:pt x="12756" y="43865"/>
                  </a:lnTo>
                  <a:lnTo>
                    <a:pt x="13850" y="44069"/>
                  </a:lnTo>
                  <a:lnTo>
                    <a:pt x="14920" y="43967"/>
                  </a:lnTo>
                  <a:lnTo>
                    <a:pt x="15913" y="43585"/>
                  </a:lnTo>
                  <a:lnTo>
                    <a:pt x="16371" y="43280"/>
                  </a:lnTo>
                  <a:lnTo>
                    <a:pt x="16524" y="43789"/>
                  </a:lnTo>
                  <a:lnTo>
                    <a:pt x="17084" y="44706"/>
                  </a:lnTo>
                  <a:lnTo>
                    <a:pt x="17898" y="45444"/>
                  </a:lnTo>
                  <a:lnTo>
                    <a:pt x="18891" y="45928"/>
                  </a:lnTo>
                  <a:lnTo>
                    <a:pt x="19451" y="46055"/>
                  </a:lnTo>
                  <a:lnTo>
                    <a:pt x="20012" y="46106"/>
                  </a:lnTo>
                  <a:lnTo>
                    <a:pt x="21106" y="45953"/>
                  </a:lnTo>
                  <a:lnTo>
                    <a:pt x="22074" y="45520"/>
                  </a:lnTo>
                  <a:lnTo>
                    <a:pt x="22914" y="44833"/>
                  </a:lnTo>
                  <a:lnTo>
                    <a:pt x="23219" y="44400"/>
                  </a:lnTo>
                  <a:lnTo>
                    <a:pt x="23525" y="44782"/>
                  </a:lnTo>
                  <a:lnTo>
                    <a:pt x="24263" y="45418"/>
                  </a:lnTo>
                  <a:lnTo>
                    <a:pt x="25129" y="45851"/>
                  </a:lnTo>
                  <a:lnTo>
                    <a:pt x="26096" y="46055"/>
                  </a:lnTo>
                  <a:lnTo>
                    <a:pt x="26605" y="46055"/>
                  </a:lnTo>
                  <a:lnTo>
                    <a:pt x="26809" y="46029"/>
                  </a:lnTo>
                  <a:lnTo>
                    <a:pt x="27013" y="46004"/>
                  </a:lnTo>
                  <a:lnTo>
                    <a:pt x="27573" y="45877"/>
                  </a:lnTo>
                  <a:lnTo>
                    <a:pt x="28566" y="45393"/>
                  </a:lnTo>
                  <a:lnTo>
                    <a:pt x="29355" y="44655"/>
                  </a:lnTo>
                  <a:lnTo>
                    <a:pt x="29915" y="43738"/>
                  </a:lnTo>
                  <a:lnTo>
                    <a:pt x="30068" y="43229"/>
                  </a:lnTo>
                  <a:lnTo>
                    <a:pt x="30526" y="43535"/>
                  </a:lnTo>
                  <a:lnTo>
                    <a:pt x="31519" y="43916"/>
                  </a:lnTo>
                  <a:lnTo>
                    <a:pt x="32588" y="43993"/>
                  </a:lnTo>
                  <a:lnTo>
                    <a:pt x="33683" y="43789"/>
                  </a:lnTo>
                  <a:lnTo>
                    <a:pt x="34192" y="43535"/>
                  </a:lnTo>
                  <a:lnTo>
                    <a:pt x="34676" y="43229"/>
                  </a:lnTo>
                  <a:lnTo>
                    <a:pt x="35465" y="42440"/>
                  </a:lnTo>
                  <a:lnTo>
                    <a:pt x="35974" y="41498"/>
                  </a:lnTo>
                  <a:lnTo>
                    <a:pt x="36203" y="40454"/>
                  </a:lnTo>
                  <a:lnTo>
                    <a:pt x="36178" y="39919"/>
                  </a:lnTo>
                  <a:lnTo>
                    <a:pt x="36713" y="40047"/>
                  </a:lnTo>
                  <a:lnTo>
                    <a:pt x="37782" y="40098"/>
                  </a:lnTo>
                  <a:lnTo>
                    <a:pt x="38826" y="39818"/>
                  </a:lnTo>
                  <a:lnTo>
                    <a:pt x="39768" y="39257"/>
                  </a:lnTo>
                  <a:lnTo>
                    <a:pt x="40175" y="38876"/>
                  </a:lnTo>
                  <a:lnTo>
                    <a:pt x="40531" y="38417"/>
                  </a:lnTo>
                  <a:lnTo>
                    <a:pt x="41015" y="37450"/>
                  </a:lnTo>
                  <a:lnTo>
                    <a:pt x="41193" y="36381"/>
                  </a:lnTo>
                  <a:lnTo>
                    <a:pt x="41066" y="35311"/>
                  </a:lnTo>
                  <a:lnTo>
                    <a:pt x="40888" y="34802"/>
                  </a:lnTo>
                  <a:lnTo>
                    <a:pt x="41422" y="34777"/>
                  </a:lnTo>
                  <a:lnTo>
                    <a:pt x="42466" y="34471"/>
                  </a:lnTo>
                  <a:lnTo>
                    <a:pt x="43357" y="33886"/>
                  </a:lnTo>
                  <a:lnTo>
                    <a:pt x="44070" y="33046"/>
                  </a:lnTo>
                  <a:lnTo>
                    <a:pt x="44325" y="32536"/>
                  </a:lnTo>
                  <a:lnTo>
                    <a:pt x="44528" y="32002"/>
                  </a:lnTo>
                  <a:lnTo>
                    <a:pt x="44681" y="30907"/>
                  </a:lnTo>
                  <a:lnTo>
                    <a:pt x="44503" y="29838"/>
                  </a:lnTo>
                  <a:lnTo>
                    <a:pt x="44045" y="28870"/>
                  </a:lnTo>
                  <a:lnTo>
                    <a:pt x="43688" y="28437"/>
                  </a:lnTo>
                  <a:lnTo>
                    <a:pt x="44197" y="28234"/>
                  </a:lnTo>
                  <a:lnTo>
                    <a:pt x="45063" y="27623"/>
                  </a:lnTo>
                  <a:lnTo>
                    <a:pt x="45725" y="26757"/>
                  </a:lnTo>
                  <a:lnTo>
                    <a:pt x="46132" y="25739"/>
                  </a:lnTo>
                  <a:lnTo>
                    <a:pt x="46209" y="25179"/>
                  </a:lnTo>
                  <a:lnTo>
                    <a:pt x="46234" y="24593"/>
                  </a:lnTo>
                  <a:lnTo>
                    <a:pt x="46005" y="23524"/>
                  </a:lnTo>
                  <a:lnTo>
                    <a:pt x="45496" y="22582"/>
                  </a:lnTo>
                  <a:lnTo>
                    <a:pt x="44758" y="21818"/>
                  </a:lnTo>
                  <a:lnTo>
                    <a:pt x="44299" y="21538"/>
                  </a:lnTo>
                  <a:lnTo>
                    <a:pt x="44707" y="21182"/>
                  </a:lnTo>
                  <a:lnTo>
                    <a:pt x="45318" y="20291"/>
                  </a:lnTo>
                  <a:lnTo>
                    <a:pt x="45674" y="19272"/>
                  </a:lnTo>
                  <a:lnTo>
                    <a:pt x="45750" y="18178"/>
                  </a:lnTo>
                  <a:lnTo>
                    <a:pt x="45623" y="17617"/>
                  </a:lnTo>
                  <a:lnTo>
                    <a:pt x="45470" y="17083"/>
                  </a:lnTo>
                  <a:lnTo>
                    <a:pt x="44910" y="16115"/>
                  </a:lnTo>
                  <a:lnTo>
                    <a:pt x="44121" y="15403"/>
                  </a:lnTo>
                  <a:lnTo>
                    <a:pt x="43154" y="14919"/>
                  </a:lnTo>
                  <a:lnTo>
                    <a:pt x="42619" y="14792"/>
                  </a:lnTo>
                  <a:lnTo>
                    <a:pt x="42899" y="14308"/>
                  </a:lnTo>
                  <a:lnTo>
                    <a:pt x="43205" y="13289"/>
                  </a:lnTo>
                  <a:lnTo>
                    <a:pt x="43230" y="12195"/>
                  </a:lnTo>
                  <a:lnTo>
                    <a:pt x="42924" y="11151"/>
                  </a:lnTo>
                  <a:lnTo>
                    <a:pt x="42644" y="10642"/>
                  </a:lnTo>
                  <a:lnTo>
                    <a:pt x="42313" y="10184"/>
                  </a:lnTo>
                  <a:lnTo>
                    <a:pt x="41473" y="9471"/>
                  </a:lnTo>
                  <a:lnTo>
                    <a:pt x="40480" y="9038"/>
                  </a:lnTo>
                  <a:lnTo>
                    <a:pt x="39411" y="8885"/>
                  </a:lnTo>
                  <a:lnTo>
                    <a:pt x="38877" y="8936"/>
                  </a:lnTo>
                  <a:lnTo>
                    <a:pt x="38978" y="8401"/>
                  </a:lnTo>
                  <a:lnTo>
                    <a:pt x="38953" y="7332"/>
                  </a:lnTo>
                  <a:lnTo>
                    <a:pt x="38596" y="6314"/>
                  </a:lnTo>
                  <a:lnTo>
                    <a:pt x="37985" y="5397"/>
                  </a:lnTo>
                  <a:lnTo>
                    <a:pt x="37553" y="5041"/>
                  </a:lnTo>
                  <a:lnTo>
                    <a:pt x="37069" y="4710"/>
                  </a:lnTo>
                  <a:lnTo>
                    <a:pt x="36051" y="4303"/>
                  </a:lnTo>
                  <a:lnTo>
                    <a:pt x="34981" y="4201"/>
                  </a:lnTo>
                  <a:lnTo>
                    <a:pt x="33937" y="4404"/>
                  </a:lnTo>
                  <a:lnTo>
                    <a:pt x="33428" y="4608"/>
                  </a:lnTo>
                  <a:lnTo>
                    <a:pt x="33377" y="4073"/>
                  </a:lnTo>
                  <a:lnTo>
                    <a:pt x="32970" y="3081"/>
                  </a:lnTo>
                  <a:lnTo>
                    <a:pt x="32334" y="2215"/>
                  </a:lnTo>
                  <a:lnTo>
                    <a:pt x="31443" y="1553"/>
                  </a:lnTo>
                  <a:lnTo>
                    <a:pt x="30908" y="1349"/>
                  </a:lnTo>
                  <a:lnTo>
                    <a:pt x="30373" y="1171"/>
                  </a:lnTo>
                  <a:lnTo>
                    <a:pt x="29279" y="1120"/>
                  </a:lnTo>
                  <a:lnTo>
                    <a:pt x="28235" y="1375"/>
                  </a:lnTo>
                  <a:lnTo>
                    <a:pt x="27293" y="1909"/>
                  </a:lnTo>
                  <a:lnTo>
                    <a:pt x="26885" y="2266"/>
                  </a:lnTo>
                  <a:lnTo>
                    <a:pt x="26656" y="1782"/>
                  </a:lnTo>
                  <a:lnTo>
                    <a:pt x="25969" y="967"/>
                  </a:lnTo>
                  <a:lnTo>
                    <a:pt x="25078" y="382"/>
                  </a:lnTo>
                  <a:lnTo>
                    <a:pt x="24009" y="51"/>
                  </a:lnTo>
                  <a:lnTo>
                    <a:pt x="23448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" name="Google Shape;1028;p37">
              <a:extLst>
                <a:ext uri="{FF2B5EF4-FFF2-40B4-BE49-F238E27FC236}">
                  <a16:creationId xmlns:a16="http://schemas.microsoft.com/office/drawing/2014/main" id="{C3297CAA-83D8-46A5-B40D-F096BAAB8633}"/>
                </a:ext>
              </a:extLst>
            </p:cNvPr>
            <p:cNvSpPr/>
            <p:nvPr/>
          </p:nvSpPr>
          <p:spPr>
            <a:xfrm>
              <a:off x="610255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5" y="0"/>
                  </a:moveTo>
                  <a:lnTo>
                    <a:pt x="2165" y="51"/>
                  </a:lnTo>
                  <a:lnTo>
                    <a:pt x="1172" y="459"/>
                  </a:lnTo>
                  <a:lnTo>
                    <a:pt x="434" y="1197"/>
                  </a:lnTo>
                  <a:lnTo>
                    <a:pt x="26" y="2190"/>
                  </a:lnTo>
                  <a:lnTo>
                    <a:pt x="1" y="2750"/>
                  </a:lnTo>
                  <a:lnTo>
                    <a:pt x="1" y="4914"/>
                  </a:lnTo>
                  <a:lnTo>
                    <a:pt x="26" y="5474"/>
                  </a:lnTo>
                  <a:lnTo>
                    <a:pt x="434" y="6467"/>
                  </a:lnTo>
                  <a:lnTo>
                    <a:pt x="1172" y="7205"/>
                  </a:lnTo>
                  <a:lnTo>
                    <a:pt x="2165" y="7613"/>
                  </a:lnTo>
                  <a:lnTo>
                    <a:pt x="2725" y="7638"/>
                  </a:lnTo>
                  <a:lnTo>
                    <a:pt x="2725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" name="Google Shape;1029;p37">
              <a:extLst>
                <a:ext uri="{FF2B5EF4-FFF2-40B4-BE49-F238E27FC236}">
                  <a16:creationId xmlns:a16="http://schemas.microsoft.com/office/drawing/2014/main" id="{F53831AE-E677-4A84-8B34-6702F619A756}"/>
                </a:ext>
              </a:extLst>
            </p:cNvPr>
            <p:cNvSpPr/>
            <p:nvPr/>
          </p:nvSpPr>
          <p:spPr>
            <a:xfrm>
              <a:off x="6847225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1" y="0"/>
                  </a:moveTo>
                  <a:lnTo>
                    <a:pt x="1" y="7638"/>
                  </a:lnTo>
                  <a:lnTo>
                    <a:pt x="535" y="7613"/>
                  </a:lnTo>
                  <a:lnTo>
                    <a:pt x="1528" y="7205"/>
                  </a:lnTo>
                  <a:lnTo>
                    <a:pt x="2266" y="6467"/>
                  </a:lnTo>
                  <a:lnTo>
                    <a:pt x="2674" y="5474"/>
                  </a:lnTo>
                  <a:lnTo>
                    <a:pt x="2725" y="4914"/>
                  </a:lnTo>
                  <a:lnTo>
                    <a:pt x="2725" y="2750"/>
                  </a:lnTo>
                  <a:lnTo>
                    <a:pt x="2674" y="2190"/>
                  </a:lnTo>
                  <a:lnTo>
                    <a:pt x="2266" y="1197"/>
                  </a:lnTo>
                  <a:lnTo>
                    <a:pt x="1528" y="459"/>
                  </a:lnTo>
                  <a:lnTo>
                    <a:pt x="535" y="5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" name="Google Shape;1030;p37">
              <a:extLst>
                <a:ext uri="{FF2B5EF4-FFF2-40B4-BE49-F238E27FC236}">
                  <a16:creationId xmlns:a16="http://schemas.microsoft.com/office/drawing/2014/main" id="{7AB25B95-A072-43CF-8D42-50586FF5409A}"/>
                </a:ext>
              </a:extLst>
            </p:cNvPr>
            <p:cNvSpPr/>
            <p:nvPr/>
          </p:nvSpPr>
          <p:spPr>
            <a:xfrm>
              <a:off x="6403600" y="1254850"/>
              <a:ext cx="210700" cy="264150"/>
            </a:xfrm>
            <a:custGeom>
              <a:avLst/>
              <a:gdLst/>
              <a:ahLst/>
              <a:cxnLst/>
              <a:rect l="l" t="t" r="r" b="b"/>
              <a:pathLst>
                <a:path w="8428" h="10566" extrusionOk="0">
                  <a:moveTo>
                    <a:pt x="1" y="0"/>
                  </a:moveTo>
                  <a:lnTo>
                    <a:pt x="1" y="10566"/>
                  </a:lnTo>
                  <a:lnTo>
                    <a:pt x="8428" y="10566"/>
                  </a:lnTo>
                  <a:lnTo>
                    <a:pt x="8428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" name="Google Shape;1031;p37">
              <a:extLst>
                <a:ext uri="{FF2B5EF4-FFF2-40B4-BE49-F238E27FC236}">
                  <a16:creationId xmlns:a16="http://schemas.microsoft.com/office/drawing/2014/main" id="{DF7558C3-CF2B-4F1F-A01E-FFD2B0389F54}"/>
                </a:ext>
              </a:extLst>
            </p:cNvPr>
            <p:cNvSpPr/>
            <p:nvPr/>
          </p:nvSpPr>
          <p:spPr>
            <a:xfrm>
              <a:off x="6157925" y="439525"/>
              <a:ext cx="701425" cy="875800"/>
            </a:xfrm>
            <a:custGeom>
              <a:avLst/>
              <a:gdLst/>
              <a:ahLst/>
              <a:cxnLst/>
              <a:rect l="l" t="t" r="r" b="b"/>
              <a:pathLst>
                <a:path w="28057" h="35032" extrusionOk="0">
                  <a:moveTo>
                    <a:pt x="14028" y="1"/>
                  </a:moveTo>
                  <a:lnTo>
                    <a:pt x="13316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217" y="841"/>
                  </a:lnTo>
                  <a:lnTo>
                    <a:pt x="7944" y="1375"/>
                  </a:lnTo>
                  <a:lnTo>
                    <a:pt x="6747" y="2037"/>
                  </a:lnTo>
                  <a:lnTo>
                    <a:pt x="5627" y="2776"/>
                  </a:lnTo>
                  <a:lnTo>
                    <a:pt x="4609" y="3641"/>
                  </a:lnTo>
                  <a:lnTo>
                    <a:pt x="3641" y="4583"/>
                  </a:lnTo>
                  <a:lnTo>
                    <a:pt x="2801" y="5627"/>
                  </a:lnTo>
                  <a:lnTo>
                    <a:pt x="2037" y="6747"/>
                  </a:lnTo>
                  <a:lnTo>
                    <a:pt x="1375" y="7944"/>
                  </a:lnTo>
                  <a:lnTo>
                    <a:pt x="866" y="9191"/>
                  </a:lnTo>
                  <a:lnTo>
                    <a:pt x="433" y="10515"/>
                  </a:lnTo>
                  <a:lnTo>
                    <a:pt x="153" y="11890"/>
                  </a:lnTo>
                  <a:lnTo>
                    <a:pt x="26" y="13316"/>
                  </a:lnTo>
                  <a:lnTo>
                    <a:pt x="1" y="14028"/>
                  </a:lnTo>
                  <a:lnTo>
                    <a:pt x="1" y="21004"/>
                  </a:lnTo>
                  <a:lnTo>
                    <a:pt x="26" y="21717"/>
                  </a:lnTo>
                  <a:lnTo>
                    <a:pt x="153" y="23143"/>
                  </a:lnTo>
                  <a:lnTo>
                    <a:pt x="433" y="24517"/>
                  </a:lnTo>
                  <a:lnTo>
                    <a:pt x="866" y="25841"/>
                  </a:lnTo>
                  <a:lnTo>
                    <a:pt x="1375" y="27089"/>
                  </a:lnTo>
                  <a:lnTo>
                    <a:pt x="2037" y="28285"/>
                  </a:lnTo>
                  <a:lnTo>
                    <a:pt x="2801" y="29405"/>
                  </a:lnTo>
                  <a:lnTo>
                    <a:pt x="3641" y="30449"/>
                  </a:lnTo>
                  <a:lnTo>
                    <a:pt x="4609" y="31391"/>
                  </a:lnTo>
                  <a:lnTo>
                    <a:pt x="5627" y="32257"/>
                  </a:lnTo>
                  <a:lnTo>
                    <a:pt x="6747" y="32995"/>
                  </a:lnTo>
                  <a:lnTo>
                    <a:pt x="7944" y="33657"/>
                  </a:lnTo>
                  <a:lnTo>
                    <a:pt x="9217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316" y="35006"/>
                  </a:lnTo>
                  <a:lnTo>
                    <a:pt x="14028" y="35032"/>
                  </a:lnTo>
                  <a:lnTo>
                    <a:pt x="14767" y="35006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66" y="34192"/>
                  </a:lnTo>
                  <a:lnTo>
                    <a:pt x="20113" y="33657"/>
                  </a:lnTo>
                  <a:lnTo>
                    <a:pt x="21310" y="32995"/>
                  </a:lnTo>
                  <a:lnTo>
                    <a:pt x="22430" y="32257"/>
                  </a:lnTo>
                  <a:lnTo>
                    <a:pt x="23474" y="31391"/>
                  </a:lnTo>
                  <a:lnTo>
                    <a:pt x="24416" y="30449"/>
                  </a:lnTo>
                  <a:lnTo>
                    <a:pt x="25281" y="29405"/>
                  </a:lnTo>
                  <a:lnTo>
                    <a:pt x="26045" y="28285"/>
                  </a:lnTo>
                  <a:lnTo>
                    <a:pt x="26682" y="27089"/>
                  </a:lnTo>
                  <a:lnTo>
                    <a:pt x="27216" y="25841"/>
                  </a:lnTo>
                  <a:lnTo>
                    <a:pt x="27624" y="24517"/>
                  </a:lnTo>
                  <a:lnTo>
                    <a:pt x="27904" y="23143"/>
                  </a:lnTo>
                  <a:lnTo>
                    <a:pt x="28056" y="21717"/>
                  </a:lnTo>
                  <a:lnTo>
                    <a:pt x="28056" y="21004"/>
                  </a:lnTo>
                  <a:lnTo>
                    <a:pt x="28056" y="14028"/>
                  </a:lnTo>
                  <a:lnTo>
                    <a:pt x="28056" y="13316"/>
                  </a:lnTo>
                  <a:lnTo>
                    <a:pt x="27904" y="11890"/>
                  </a:lnTo>
                  <a:lnTo>
                    <a:pt x="27624" y="10515"/>
                  </a:lnTo>
                  <a:lnTo>
                    <a:pt x="27216" y="9191"/>
                  </a:lnTo>
                  <a:lnTo>
                    <a:pt x="26682" y="7944"/>
                  </a:lnTo>
                  <a:lnTo>
                    <a:pt x="26045" y="6747"/>
                  </a:lnTo>
                  <a:lnTo>
                    <a:pt x="25281" y="5627"/>
                  </a:lnTo>
                  <a:lnTo>
                    <a:pt x="24416" y="4583"/>
                  </a:lnTo>
                  <a:lnTo>
                    <a:pt x="23474" y="3641"/>
                  </a:lnTo>
                  <a:lnTo>
                    <a:pt x="22430" y="2776"/>
                  </a:lnTo>
                  <a:lnTo>
                    <a:pt x="21310" y="2037"/>
                  </a:lnTo>
                  <a:lnTo>
                    <a:pt x="20113" y="1375"/>
                  </a:lnTo>
                  <a:lnTo>
                    <a:pt x="18866" y="841"/>
                  </a:lnTo>
                  <a:lnTo>
                    <a:pt x="17542" y="433"/>
                  </a:lnTo>
                  <a:lnTo>
                    <a:pt x="16167" y="153"/>
                  </a:lnTo>
                  <a:lnTo>
                    <a:pt x="14767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" name="Google Shape;1032;p37">
              <a:extLst>
                <a:ext uri="{FF2B5EF4-FFF2-40B4-BE49-F238E27FC236}">
                  <a16:creationId xmlns:a16="http://schemas.microsoft.com/office/drawing/2014/main" id="{779C02CB-AE07-4CD4-9DBB-B52968596ED5}"/>
                </a:ext>
              </a:extLst>
            </p:cNvPr>
            <p:cNvSpPr/>
            <p:nvPr/>
          </p:nvSpPr>
          <p:spPr>
            <a:xfrm>
              <a:off x="6282675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34" y="1"/>
                  </a:moveTo>
                  <a:lnTo>
                    <a:pt x="1452" y="26"/>
                  </a:lnTo>
                  <a:lnTo>
                    <a:pt x="815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815" y="3310"/>
                  </a:lnTo>
                  <a:lnTo>
                    <a:pt x="1452" y="3590"/>
                  </a:lnTo>
                  <a:lnTo>
                    <a:pt x="1834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" name="Google Shape;1033;p37">
              <a:extLst>
                <a:ext uri="{FF2B5EF4-FFF2-40B4-BE49-F238E27FC236}">
                  <a16:creationId xmlns:a16="http://schemas.microsoft.com/office/drawing/2014/main" id="{97D7FA38-1B2D-4E68-B69F-3D665DF30EFC}"/>
                </a:ext>
              </a:extLst>
            </p:cNvPr>
            <p:cNvSpPr/>
            <p:nvPr/>
          </p:nvSpPr>
          <p:spPr>
            <a:xfrm>
              <a:off x="6643550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34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34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" name="Google Shape;1034;p37">
              <a:extLst>
                <a:ext uri="{FF2B5EF4-FFF2-40B4-BE49-F238E27FC236}">
                  <a16:creationId xmlns:a16="http://schemas.microsoft.com/office/drawing/2014/main" id="{DC1868D4-C0B1-432A-B4A7-6C4BC640A15E}"/>
                </a:ext>
              </a:extLst>
            </p:cNvPr>
            <p:cNvSpPr/>
            <p:nvPr/>
          </p:nvSpPr>
          <p:spPr>
            <a:xfrm>
              <a:off x="5987350" y="1359225"/>
              <a:ext cx="1042575" cy="210050"/>
            </a:xfrm>
            <a:custGeom>
              <a:avLst/>
              <a:gdLst/>
              <a:ahLst/>
              <a:cxnLst/>
              <a:rect l="l" t="t" r="r" b="b"/>
              <a:pathLst>
                <a:path w="41703" h="8402" extrusionOk="0">
                  <a:moveTo>
                    <a:pt x="16651" y="1"/>
                  </a:moveTo>
                  <a:lnTo>
                    <a:pt x="12323" y="153"/>
                  </a:lnTo>
                  <a:lnTo>
                    <a:pt x="11177" y="179"/>
                  </a:lnTo>
                  <a:lnTo>
                    <a:pt x="9140" y="484"/>
                  </a:lnTo>
                  <a:lnTo>
                    <a:pt x="7307" y="1070"/>
                  </a:lnTo>
                  <a:lnTo>
                    <a:pt x="5703" y="1910"/>
                  </a:lnTo>
                  <a:lnTo>
                    <a:pt x="4227" y="2979"/>
                  </a:lnTo>
                  <a:lnTo>
                    <a:pt x="2903" y="4303"/>
                  </a:lnTo>
                  <a:lnTo>
                    <a:pt x="1706" y="5805"/>
                  </a:lnTo>
                  <a:lnTo>
                    <a:pt x="561" y="7485"/>
                  </a:lnTo>
                  <a:lnTo>
                    <a:pt x="1" y="8402"/>
                  </a:lnTo>
                  <a:lnTo>
                    <a:pt x="41702" y="8402"/>
                  </a:lnTo>
                  <a:lnTo>
                    <a:pt x="41168" y="7485"/>
                  </a:lnTo>
                  <a:lnTo>
                    <a:pt x="40022" y="5805"/>
                  </a:lnTo>
                  <a:lnTo>
                    <a:pt x="38800" y="4303"/>
                  </a:lnTo>
                  <a:lnTo>
                    <a:pt x="37476" y="2979"/>
                  </a:lnTo>
                  <a:lnTo>
                    <a:pt x="36025" y="1910"/>
                  </a:lnTo>
                  <a:lnTo>
                    <a:pt x="34396" y="1070"/>
                  </a:lnTo>
                  <a:lnTo>
                    <a:pt x="32588" y="484"/>
                  </a:lnTo>
                  <a:lnTo>
                    <a:pt x="30526" y="179"/>
                  </a:lnTo>
                  <a:lnTo>
                    <a:pt x="29406" y="153"/>
                  </a:lnTo>
                  <a:lnTo>
                    <a:pt x="25078" y="1"/>
                  </a:lnTo>
                  <a:lnTo>
                    <a:pt x="25052" y="433"/>
                  </a:lnTo>
                  <a:lnTo>
                    <a:pt x="24874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50" y="3259"/>
                  </a:lnTo>
                  <a:lnTo>
                    <a:pt x="22863" y="3692"/>
                  </a:lnTo>
                  <a:lnTo>
                    <a:pt x="22124" y="4023"/>
                  </a:lnTo>
                  <a:lnTo>
                    <a:pt x="21284" y="4201"/>
                  </a:lnTo>
                  <a:lnTo>
                    <a:pt x="20419" y="4201"/>
                  </a:lnTo>
                  <a:lnTo>
                    <a:pt x="19604" y="4023"/>
                  </a:lnTo>
                  <a:lnTo>
                    <a:pt x="18840" y="3692"/>
                  </a:lnTo>
                  <a:lnTo>
                    <a:pt x="18178" y="3259"/>
                  </a:lnTo>
                  <a:lnTo>
                    <a:pt x="17593" y="2674"/>
                  </a:lnTo>
                  <a:lnTo>
                    <a:pt x="17160" y="2012"/>
                  </a:lnTo>
                  <a:lnTo>
                    <a:pt x="16829" y="1248"/>
                  </a:lnTo>
                  <a:lnTo>
                    <a:pt x="16651" y="433"/>
                  </a:lnTo>
                  <a:lnTo>
                    <a:pt x="16651" y="1"/>
                  </a:lnTo>
                  <a:close/>
                </a:path>
              </a:pathLst>
            </a:custGeom>
            <a:solidFill>
              <a:srgbClr val="F14C4C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0" name="Google Shape;1035;p37">
              <a:extLst>
                <a:ext uri="{FF2B5EF4-FFF2-40B4-BE49-F238E27FC236}">
                  <a16:creationId xmlns:a16="http://schemas.microsoft.com/office/drawing/2014/main" id="{06CD3155-43E0-4D72-9F71-CEAD9012B42B}"/>
                </a:ext>
              </a:extLst>
            </p:cNvPr>
            <p:cNvSpPr/>
            <p:nvPr/>
          </p:nvSpPr>
          <p:spPr>
            <a:xfrm>
              <a:off x="6364150" y="1359225"/>
              <a:ext cx="288975" cy="148950"/>
            </a:xfrm>
            <a:custGeom>
              <a:avLst/>
              <a:gdLst/>
              <a:ahLst/>
              <a:cxnLst/>
              <a:rect l="l" t="t" r="r" b="b"/>
              <a:pathLst>
                <a:path w="11559" h="5958" extrusionOk="0">
                  <a:moveTo>
                    <a:pt x="1579" y="1"/>
                  </a:moveTo>
                  <a:lnTo>
                    <a:pt x="26" y="51"/>
                  </a:lnTo>
                  <a:lnTo>
                    <a:pt x="0" y="128"/>
                  </a:lnTo>
                  <a:lnTo>
                    <a:pt x="0" y="179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0"/>
                  </a:lnTo>
                  <a:lnTo>
                    <a:pt x="2113" y="4659"/>
                  </a:lnTo>
                  <a:lnTo>
                    <a:pt x="3030" y="5270"/>
                  </a:lnTo>
                  <a:lnTo>
                    <a:pt x="4074" y="5703"/>
                  </a:lnTo>
                  <a:lnTo>
                    <a:pt x="5194" y="5958"/>
                  </a:lnTo>
                  <a:lnTo>
                    <a:pt x="6390" y="5958"/>
                  </a:lnTo>
                  <a:lnTo>
                    <a:pt x="7511" y="5703"/>
                  </a:lnTo>
                  <a:lnTo>
                    <a:pt x="8555" y="5270"/>
                  </a:lnTo>
                  <a:lnTo>
                    <a:pt x="9471" y="4659"/>
                  </a:lnTo>
                  <a:lnTo>
                    <a:pt x="10260" y="3870"/>
                  </a:lnTo>
                  <a:lnTo>
                    <a:pt x="10871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179"/>
                  </a:lnTo>
                  <a:lnTo>
                    <a:pt x="11559" y="128"/>
                  </a:lnTo>
                  <a:lnTo>
                    <a:pt x="11559" y="51"/>
                  </a:lnTo>
                  <a:lnTo>
                    <a:pt x="10006" y="1"/>
                  </a:lnTo>
                  <a:lnTo>
                    <a:pt x="9980" y="433"/>
                  </a:lnTo>
                  <a:lnTo>
                    <a:pt x="9802" y="1248"/>
                  </a:lnTo>
                  <a:lnTo>
                    <a:pt x="9496" y="2012"/>
                  </a:lnTo>
                  <a:lnTo>
                    <a:pt x="9038" y="2674"/>
                  </a:lnTo>
                  <a:lnTo>
                    <a:pt x="8478" y="3259"/>
                  </a:lnTo>
                  <a:lnTo>
                    <a:pt x="7791" y="3692"/>
                  </a:lnTo>
                  <a:lnTo>
                    <a:pt x="7052" y="4023"/>
                  </a:lnTo>
                  <a:lnTo>
                    <a:pt x="6212" y="4201"/>
                  </a:lnTo>
                  <a:lnTo>
                    <a:pt x="5347" y="4201"/>
                  </a:lnTo>
                  <a:lnTo>
                    <a:pt x="4532" y="4023"/>
                  </a:lnTo>
                  <a:lnTo>
                    <a:pt x="3768" y="3692"/>
                  </a:lnTo>
                  <a:lnTo>
                    <a:pt x="3106" y="3259"/>
                  </a:lnTo>
                  <a:lnTo>
                    <a:pt x="2521" y="2674"/>
                  </a:lnTo>
                  <a:lnTo>
                    <a:pt x="2088" y="2012"/>
                  </a:lnTo>
                  <a:lnTo>
                    <a:pt x="1757" y="1248"/>
                  </a:lnTo>
                  <a:lnTo>
                    <a:pt x="1579" y="433"/>
                  </a:lnTo>
                  <a:lnTo>
                    <a:pt x="1579" y="1"/>
                  </a:lnTo>
                  <a:close/>
                </a:path>
              </a:pathLst>
            </a:custGeom>
            <a:solidFill>
              <a:srgbClr val="F4726D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1" name="Google Shape;1036;p37">
              <a:extLst>
                <a:ext uri="{FF2B5EF4-FFF2-40B4-BE49-F238E27FC236}">
                  <a16:creationId xmlns:a16="http://schemas.microsoft.com/office/drawing/2014/main" id="{37216A7C-9F8B-45F1-B101-98678235E317}"/>
                </a:ext>
              </a:extLst>
            </p:cNvPr>
            <p:cNvSpPr/>
            <p:nvPr/>
          </p:nvSpPr>
          <p:spPr>
            <a:xfrm>
              <a:off x="6457075" y="974800"/>
              <a:ext cx="99950" cy="119675"/>
            </a:xfrm>
            <a:custGeom>
              <a:avLst/>
              <a:gdLst/>
              <a:ahLst/>
              <a:cxnLst/>
              <a:rect l="l" t="t" r="r" b="b"/>
              <a:pathLst>
                <a:path w="3998" h="4787" extrusionOk="0">
                  <a:moveTo>
                    <a:pt x="1884" y="0"/>
                  </a:moveTo>
                  <a:lnTo>
                    <a:pt x="1655" y="306"/>
                  </a:lnTo>
                  <a:lnTo>
                    <a:pt x="1553" y="586"/>
                  </a:lnTo>
                  <a:lnTo>
                    <a:pt x="0" y="4252"/>
                  </a:lnTo>
                  <a:lnTo>
                    <a:pt x="0" y="4303"/>
                  </a:lnTo>
                  <a:lnTo>
                    <a:pt x="0" y="4354"/>
                  </a:lnTo>
                  <a:lnTo>
                    <a:pt x="484" y="4558"/>
                  </a:lnTo>
                  <a:lnTo>
                    <a:pt x="1477" y="4787"/>
                  </a:lnTo>
                  <a:lnTo>
                    <a:pt x="2495" y="4787"/>
                  </a:lnTo>
                  <a:lnTo>
                    <a:pt x="3514" y="4558"/>
                  </a:lnTo>
                  <a:lnTo>
                    <a:pt x="3997" y="4354"/>
                  </a:lnTo>
                  <a:lnTo>
                    <a:pt x="3997" y="4303"/>
                  </a:lnTo>
                  <a:lnTo>
                    <a:pt x="3972" y="4252"/>
                  </a:lnTo>
                  <a:lnTo>
                    <a:pt x="2419" y="586"/>
                  </a:lnTo>
                  <a:lnTo>
                    <a:pt x="2343" y="306"/>
                  </a:lnTo>
                  <a:lnTo>
                    <a:pt x="2113" y="0"/>
                  </a:lnTo>
                  <a:close/>
                </a:path>
              </a:pathLst>
            </a:custGeom>
            <a:solidFill>
              <a:srgbClr val="825542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2" name="Google Shape;1037;p37">
              <a:extLst>
                <a:ext uri="{FF2B5EF4-FFF2-40B4-BE49-F238E27FC236}">
                  <a16:creationId xmlns:a16="http://schemas.microsoft.com/office/drawing/2014/main" id="{1D47C521-B71E-47FF-95CE-E9802766EBDF}"/>
                </a:ext>
              </a:extLst>
            </p:cNvPr>
            <p:cNvSpPr/>
            <p:nvPr/>
          </p:nvSpPr>
          <p:spPr>
            <a:xfrm>
              <a:off x="6457075" y="1083625"/>
              <a:ext cx="99950" cy="37575"/>
            </a:xfrm>
            <a:custGeom>
              <a:avLst/>
              <a:gdLst/>
              <a:ahLst/>
              <a:cxnLst/>
              <a:rect l="l" t="t" r="r" b="b"/>
              <a:pathLst>
                <a:path w="3998" h="1503" extrusionOk="0">
                  <a:moveTo>
                    <a:pt x="0" y="1"/>
                  </a:moveTo>
                  <a:lnTo>
                    <a:pt x="0" y="306"/>
                  </a:lnTo>
                  <a:lnTo>
                    <a:pt x="331" y="841"/>
                  </a:lnTo>
                  <a:lnTo>
                    <a:pt x="917" y="1248"/>
                  </a:lnTo>
                  <a:lnTo>
                    <a:pt x="1553" y="1477"/>
                  </a:lnTo>
                  <a:lnTo>
                    <a:pt x="1833" y="1503"/>
                  </a:lnTo>
                  <a:lnTo>
                    <a:pt x="2139" y="1503"/>
                  </a:lnTo>
                  <a:lnTo>
                    <a:pt x="2419" y="1477"/>
                  </a:lnTo>
                  <a:lnTo>
                    <a:pt x="3081" y="1248"/>
                  </a:lnTo>
                  <a:lnTo>
                    <a:pt x="3641" y="841"/>
                  </a:lnTo>
                  <a:lnTo>
                    <a:pt x="3997" y="306"/>
                  </a:lnTo>
                  <a:lnTo>
                    <a:pt x="3997" y="1"/>
                  </a:lnTo>
                  <a:lnTo>
                    <a:pt x="3514" y="205"/>
                  </a:lnTo>
                  <a:lnTo>
                    <a:pt x="2495" y="434"/>
                  </a:lnTo>
                  <a:lnTo>
                    <a:pt x="1477" y="434"/>
                  </a:lnTo>
                  <a:lnTo>
                    <a:pt x="484" y="2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3" name="Google Shape;1038;p37">
              <a:extLst>
                <a:ext uri="{FF2B5EF4-FFF2-40B4-BE49-F238E27FC236}">
                  <a16:creationId xmlns:a16="http://schemas.microsoft.com/office/drawing/2014/main" id="{13147A85-F700-43C1-AC7A-BB4D7001FC50}"/>
                </a:ext>
              </a:extLst>
            </p:cNvPr>
            <p:cNvSpPr/>
            <p:nvPr/>
          </p:nvSpPr>
          <p:spPr>
            <a:xfrm>
              <a:off x="6301775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31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8"/>
                  </a:lnTo>
                  <a:lnTo>
                    <a:pt x="331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44" y="738"/>
                  </a:lnTo>
                  <a:lnTo>
                    <a:pt x="1070" y="509"/>
                  </a:lnTo>
                  <a:lnTo>
                    <a:pt x="1044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4" name="Google Shape;1039;p37">
              <a:extLst>
                <a:ext uri="{FF2B5EF4-FFF2-40B4-BE49-F238E27FC236}">
                  <a16:creationId xmlns:a16="http://schemas.microsoft.com/office/drawing/2014/main" id="{2122242C-02D7-403D-A402-3909EBCB1536}"/>
                </a:ext>
              </a:extLst>
            </p:cNvPr>
            <p:cNvSpPr/>
            <p:nvPr/>
          </p:nvSpPr>
          <p:spPr>
            <a:xfrm>
              <a:off x="6662650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70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5" name="Google Shape;1040;p37">
              <a:extLst>
                <a:ext uri="{FF2B5EF4-FFF2-40B4-BE49-F238E27FC236}">
                  <a16:creationId xmlns:a16="http://schemas.microsoft.com/office/drawing/2014/main" id="{64B750F8-2A3A-462D-B5C5-98393BFB6EB0}"/>
                </a:ext>
              </a:extLst>
            </p:cNvPr>
            <p:cNvSpPr/>
            <p:nvPr/>
          </p:nvSpPr>
          <p:spPr>
            <a:xfrm>
              <a:off x="6255300" y="1037175"/>
              <a:ext cx="146425" cy="68750"/>
            </a:xfrm>
            <a:custGeom>
              <a:avLst/>
              <a:gdLst/>
              <a:ahLst/>
              <a:cxnLst/>
              <a:rect l="l" t="t" r="r" b="b"/>
              <a:pathLst>
                <a:path w="5857" h="2750" extrusionOk="0">
                  <a:moveTo>
                    <a:pt x="1376" y="0"/>
                  </a:moveTo>
                  <a:lnTo>
                    <a:pt x="1096" y="26"/>
                  </a:lnTo>
                  <a:lnTo>
                    <a:pt x="612" y="229"/>
                  </a:lnTo>
                  <a:lnTo>
                    <a:pt x="230" y="611"/>
                  </a:lnTo>
                  <a:lnTo>
                    <a:pt x="26" y="1095"/>
                  </a:lnTo>
                  <a:lnTo>
                    <a:pt x="1" y="1375"/>
                  </a:lnTo>
                  <a:lnTo>
                    <a:pt x="26" y="1655"/>
                  </a:lnTo>
                  <a:lnTo>
                    <a:pt x="230" y="2164"/>
                  </a:lnTo>
                  <a:lnTo>
                    <a:pt x="612" y="2521"/>
                  </a:lnTo>
                  <a:lnTo>
                    <a:pt x="1096" y="2750"/>
                  </a:lnTo>
                  <a:lnTo>
                    <a:pt x="4762" y="2750"/>
                  </a:lnTo>
                  <a:lnTo>
                    <a:pt x="5245" y="2521"/>
                  </a:lnTo>
                  <a:lnTo>
                    <a:pt x="5627" y="2164"/>
                  </a:lnTo>
                  <a:lnTo>
                    <a:pt x="5831" y="1655"/>
                  </a:lnTo>
                  <a:lnTo>
                    <a:pt x="5856" y="1375"/>
                  </a:lnTo>
                  <a:lnTo>
                    <a:pt x="5831" y="1095"/>
                  </a:lnTo>
                  <a:lnTo>
                    <a:pt x="5627" y="611"/>
                  </a:lnTo>
                  <a:lnTo>
                    <a:pt x="5245" y="229"/>
                  </a:lnTo>
                  <a:lnTo>
                    <a:pt x="4762" y="26"/>
                  </a:lnTo>
                  <a:lnTo>
                    <a:pt x="4482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6" name="Google Shape;1041;p37">
              <a:extLst>
                <a:ext uri="{FF2B5EF4-FFF2-40B4-BE49-F238E27FC236}">
                  <a16:creationId xmlns:a16="http://schemas.microsoft.com/office/drawing/2014/main" id="{77B83F58-955D-4A0B-AC8D-EE43C8CB803B}"/>
                </a:ext>
              </a:extLst>
            </p:cNvPr>
            <p:cNvSpPr/>
            <p:nvPr/>
          </p:nvSpPr>
          <p:spPr>
            <a:xfrm>
              <a:off x="6616200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611"/>
                  </a:lnTo>
                  <a:lnTo>
                    <a:pt x="25" y="1095"/>
                  </a:lnTo>
                  <a:lnTo>
                    <a:pt x="0" y="1375"/>
                  </a:lnTo>
                  <a:lnTo>
                    <a:pt x="25" y="1655"/>
                  </a:lnTo>
                  <a:lnTo>
                    <a:pt x="229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5" y="2750"/>
                  </a:lnTo>
                  <a:lnTo>
                    <a:pt x="5245" y="2521"/>
                  </a:lnTo>
                  <a:lnTo>
                    <a:pt x="5601" y="2164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611"/>
                  </a:lnTo>
                  <a:lnTo>
                    <a:pt x="5245" y="229"/>
                  </a:lnTo>
                  <a:lnTo>
                    <a:pt x="4735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7" name="Google Shape;1042;p37">
              <a:extLst>
                <a:ext uri="{FF2B5EF4-FFF2-40B4-BE49-F238E27FC236}">
                  <a16:creationId xmlns:a16="http://schemas.microsoft.com/office/drawing/2014/main" id="{7C70373E-DA30-45EC-A4C6-3F274147F349}"/>
                </a:ext>
              </a:extLst>
            </p:cNvPr>
            <p:cNvSpPr/>
            <p:nvPr/>
          </p:nvSpPr>
          <p:spPr>
            <a:xfrm>
              <a:off x="6273125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1" y="866"/>
                  </a:moveTo>
                  <a:lnTo>
                    <a:pt x="4176" y="662"/>
                  </a:lnTo>
                  <a:lnTo>
                    <a:pt x="3667" y="306"/>
                  </a:lnTo>
                  <a:lnTo>
                    <a:pt x="2801" y="1"/>
                  </a:lnTo>
                  <a:lnTo>
                    <a:pt x="1605" y="1"/>
                  </a:lnTo>
                  <a:lnTo>
                    <a:pt x="764" y="306"/>
                  </a:lnTo>
                  <a:lnTo>
                    <a:pt x="230" y="662"/>
                  </a:lnTo>
                  <a:lnTo>
                    <a:pt x="1" y="866"/>
                  </a:lnTo>
                </a:path>
              </a:pathLst>
            </a:custGeom>
            <a:noFill/>
            <a:ln w="210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8" name="Google Shape;1043;p37">
              <a:extLst>
                <a:ext uri="{FF2B5EF4-FFF2-40B4-BE49-F238E27FC236}">
                  <a16:creationId xmlns:a16="http://schemas.microsoft.com/office/drawing/2014/main" id="{84F4D9BD-2044-48F4-A7C8-D6DDCB0EA589}"/>
                </a:ext>
              </a:extLst>
            </p:cNvPr>
            <p:cNvSpPr/>
            <p:nvPr/>
          </p:nvSpPr>
          <p:spPr>
            <a:xfrm>
              <a:off x="6634000" y="857050"/>
              <a:ext cx="110150" cy="21675"/>
            </a:xfrm>
            <a:custGeom>
              <a:avLst/>
              <a:gdLst/>
              <a:ahLst/>
              <a:cxnLst/>
              <a:rect l="l" t="t" r="r" b="b"/>
              <a:pathLst>
                <a:path w="4406" h="867" fill="none" extrusionOk="0">
                  <a:moveTo>
                    <a:pt x="4405" y="866"/>
                  </a:moveTo>
                  <a:lnTo>
                    <a:pt x="4176" y="662"/>
                  </a:lnTo>
                  <a:lnTo>
                    <a:pt x="3667" y="306"/>
                  </a:lnTo>
                  <a:lnTo>
                    <a:pt x="2801" y="1"/>
                  </a:lnTo>
                  <a:lnTo>
                    <a:pt x="1605" y="1"/>
                  </a:lnTo>
                  <a:lnTo>
                    <a:pt x="739" y="306"/>
                  </a:lnTo>
                  <a:lnTo>
                    <a:pt x="230" y="662"/>
                  </a:lnTo>
                  <a:lnTo>
                    <a:pt x="1" y="866"/>
                  </a:lnTo>
                </a:path>
              </a:pathLst>
            </a:custGeom>
            <a:noFill/>
            <a:ln w="210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9" name="Google Shape;1044;p37">
              <a:extLst>
                <a:ext uri="{FF2B5EF4-FFF2-40B4-BE49-F238E27FC236}">
                  <a16:creationId xmlns:a16="http://schemas.microsoft.com/office/drawing/2014/main" id="{DE8D8AD1-5096-4477-B4DB-569B598C9EA2}"/>
                </a:ext>
              </a:extLst>
            </p:cNvPr>
            <p:cNvSpPr/>
            <p:nvPr/>
          </p:nvSpPr>
          <p:spPr>
            <a:xfrm>
              <a:off x="6446875" y="1172750"/>
              <a:ext cx="123500" cy="35650"/>
            </a:xfrm>
            <a:custGeom>
              <a:avLst/>
              <a:gdLst/>
              <a:ahLst/>
              <a:cxnLst/>
              <a:rect l="l" t="t" r="r" b="b"/>
              <a:pathLst>
                <a:path w="4940" h="1426" extrusionOk="0">
                  <a:moveTo>
                    <a:pt x="1" y="0"/>
                  </a:moveTo>
                  <a:lnTo>
                    <a:pt x="154" y="306"/>
                  </a:lnTo>
                  <a:lnTo>
                    <a:pt x="612" y="815"/>
                  </a:lnTo>
                  <a:lnTo>
                    <a:pt x="1274" y="1197"/>
                  </a:lnTo>
                  <a:lnTo>
                    <a:pt x="2038" y="1400"/>
                  </a:lnTo>
                  <a:lnTo>
                    <a:pt x="2470" y="1426"/>
                  </a:lnTo>
                  <a:lnTo>
                    <a:pt x="2903" y="1400"/>
                  </a:lnTo>
                  <a:lnTo>
                    <a:pt x="3667" y="1197"/>
                  </a:lnTo>
                  <a:lnTo>
                    <a:pt x="4329" y="815"/>
                  </a:lnTo>
                  <a:lnTo>
                    <a:pt x="4787" y="306"/>
                  </a:lnTo>
                  <a:lnTo>
                    <a:pt x="4940" y="0"/>
                  </a:lnTo>
                  <a:close/>
                </a:path>
              </a:pathLst>
            </a:custGeom>
            <a:solidFill>
              <a:srgbClr val="5A1016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0" name="Google Shape;1045;p37">
              <a:extLst>
                <a:ext uri="{FF2B5EF4-FFF2-40B4-BE49-F238E27FC236}">
                  <a16:creationId xmlns:a16="http://schemas.microsoft.com/office/drawing/2014/main" id="{584E26B1-3572-4929-9262-021A5ACD892F}"/>
                </a:ext>
              </a:extLst>
            </p:cNvPr>
            <p:cNvSpPr/>
            <p:nvPr/>
          </p:nvSpPr>
          <p:spPr>
            <a:xfrm>
              <a:off x="6081550" y="405800"/>
              <a:ext cx="852250" cy="528300"/>
            </a:xfrm>
            <a:custGeom>
              <a:avLst/>
              <a:gdLst/>
              <a:ahLst/>
              <a:cxnLst/>
              <a:rect l="l" t="t" r="r" b="b"/>
              <a:pathLst>
                <a:path w="34090" h="21132" extrusionOk="0">
                  <a:moveTo>
                    <a:pt x="17185" y="0"/>
                  </a:moveTo>
                  <a:lnTo>
                    <a:pt x="16345" y="51"/>
                  </a:lnTo>
                  <a:lnTo>
                    <a:pt x="14741" y="153"/>
                  </a:lnTo>
                  <a:lnTo>
                    <a:pt x="11839" y="739"/>
                  </a:lnTo>
                  <a:lnTo>
                    <a:pt x="9344" y="1681"/>
                  </a:lnTo>
                  <a:lnTo>
                    <a:pt x="7231" y="2928"/>
                  </a:lnTo>
                  <a:lnTo>
                    <a:pt x="5474" y="4430"/>
                  </a:lnTo>
                  <a:lnTo>
                    <a:pt x="4023" y="6110"/>
                  </a:lnTo>
                  <a:lnTo>
                    <a:pt x="2852" y="7943"/>
                  </a:lnTo>
                  <a:lnTo>
                    <a:pt x="1910" y="9827"/>
                  </a:lnTo>
                  <a:lnTo>
                    <a:pt x="1223" y="11762"/>
                  </a:lnTo>
                  <a:lnTo>
                    <a:pt x="713" y="13621"/>
                  </a:lnTo>
                  <a:lnTo>
                    <a:pt x="230" y="16268"/>
                  </a:lnTo>
                  <a:lnTo>
                    <a:pt x="1" y="20291"/>
                  </a:lnTo>
                  <a:lnTo>
                    <a:pt x="26" y="20902"/>
                  </a:lnTo>
                  <a:lnTo>
                    <a:pt x="408" y="20978"/>
                  </a:lnTo>
                  <a:lnTo>
                    <a:pt x="1146" y="20978"/>
                  </a:lnTo>
                  <a:lnTo>
                    <a:pt x="1910" y="20826"/>
                  </a:lnTo>
                  <a:lnTo>
                    <a:pt x="2597" y="20520"/>
                  </a:lnTo>
                  <a:lnTo>
                    <a:pt x="3234" y="20087"/>
                  </a:lnTo>
                  <a:lnTo>
                    <a:pt x="3769" y="19502"/>
                  </a:lnTo>
                  <a:lnTo>
                    <a:pt x="4150" y="18814"/>
                  </a:lnTo>
                  <a:lnTo>
                    <a:pt x="4354" y="18000"/>
                  </a:lnTo>
                  <a:lnTo>
                    <a:pt x="4380" y="17541"/>
                  </a:lnTo>
                  <a:lnTo>
                    <a:pt x="4812" y="17363"/>
                  </a:lnTo>
                  <a:lnTo>
                    <a:pt x="5474" y="16727"/>
                  </a:lnTo>
                  <a:lnTo>
                    <a:pt x="5678" y="16294"/>
                  </a:lnTo>
                  <a:lnTo>
                    <a:pt x="5805" y="15810"/>
                  </a:lnTo>
                  <a:lnTo>
                    <a:pt x="5729" y="14868"/>
                  </a:lnTo>
                  <a:lnTo>
                    <a:pt x="5500" y="14461"/>
                  </a:lnTo>
                  <a:lnTo>
                    <a:pt x="5983" y="14435"/>
                  </a:lnTo>
                  <a:lnTo>
                    <a:pt x="6849" y="14028"/>
                  </a:lnTo>
                  <a:lnTo>
                    <a:pt x="7180" y="13672"/>
                  </a:lnTo>
                  <a:lnTo>
                    <a:pt x="7460" y="13264"/>
                  </a:lnTo>
                  <a:lnTo>
                    <a:pt x="7664" y="12297"/>
                  </a:lnTo>
                  <a:lnTo>
                    <a:pt x="7587" y="11839"/>
                  </a:lnTo>
                  <a:lnTo>
                    <a:pt x="7587" y="11839"/>
                  </a:lnTo>
                  <a:lnTo>
                    <a:pt x="8071" y="11940"/>
                  </a:lnTo>
                  <a:lnTo>
                    <a:pt x="9038" y="11813"/>
                  </a:lnTo>
                  <a:lnTo>
                    <a:pt x="9471" y="11559"/>
                  </a:lnTo>
                  <a:lnTo>
                    <a:pt x="9675" y="11406"/>
                  </a:lnTo>
                  <a:lnTo>
                    <a:pt x="10006" y="11024"/>
                  </a:lnTo>
                  <a:lnTo>
                    <a:pt x="10337" y="10362"/>
                  </a:lnTo>
                  <a:lnTo>
                    <a:pt x="10388" y="9878"/>
                  </a:lnTo>
                  <a:lnTo>
                    <a:pt x="10821" y="10133"/>
                  </a:lnTo>
                  <a:lnTo>
                    <a:pt x="11533" y="10235"/>
                  </a:lnTo>
                  <a:lnTo>
                    <a:pt x="12043" y="10184"/>
                  </a:lnTo>
                  <a:lnTo>
                    <a:pt x="12297" y="10107"/>
                  </a:lnTo>
                  <a:lnTo>
                    <a:pt x="12552" y="10006"/>
                  </a:lnTo>
                  <a:lnTo>
                    <a:pt x="12959" y="9725"/>
                  </a:lnTo>
                  <a:lnTo>
                    <a:pt x="13443" y="9165"/>
                  </a:lnTo>
                  <a:lnTo>
                    <a:pt x="13621" y="8707"/>
                  </a:lnTo>
                  <a:lnTo>
                    <a:pt x="13978" y="9038"/>
                  </a:lnTo>
                  <a:lnTo>
                    <a:pt x="14665" y="9318"/>
                  </a:lnTo>
                  <a:lnTo>
                    <a:pt x="15174" y="9395"/>
                  </a:lnTo>
                  <a:lnTo>
                    <a:pt x="15429" y="9369"/>
                  </a:lnTo>
                  <a:lnTo>
                    <a:pt x="15683" y="9344"/>
                  </a:lnTo>
                  <a:lnTo>
                    <a:pt x="16167" y="9165"/>
                  </a:lnTo>
                  <a:lnTo>
                    <a:pt x="16778" y="8707"/>
                  </a:lnTo>
                  <a:lnTo>
                    <a:pt x="17058" y="8300"/>
                  </a:lnTo>
                  <a:lnTo>
                    <a:pt x="17313" y="8707"/>
                  </a:lnTo>
                  <a:lnTo>
                    <a:pt x="17924" y="9165"/>
                  </a:lnTo>
                  <a:lnTo>
                    <a:pt x="18407" y="9344"/>
                  </a:lnTo>
                  <a:lnTo>
                    <a:pt x="18662" y="9369"/>
                  </a:lnTo>
                  <a:lnTo>
                    <a:pt x="18942" y="9395"/>
                  </a:lnTo>
                  <a:lnTo>
                    <a:pt x="19426" y="9318"/>
                  </a:lnTo>
                  <a:lnTo>
                    <a:pt x="20113" y="9038"/>
                  </a:lnTo>
                  <a:lnTo>
                    <a:pt x="20495" y="8682"/>
                  </a:lnTo>
                  <a:lnTo>
                    <a:pt x="20648" y="9165"/>
                  </a:lnTo>
                  <a:lnTo>
                    <a:pt x="21131" y="9725"/>
                  </a:lnTo>
                  <a:lnTo>
                    <a:pt x="21564" y="10006"/>
                  </a:lnTo>
                  <a:lnTo>
                    <a:pt x="21793" y="10107"/>
                  </a:lnTo>
                  <a:lnTo>
                    <a:pt x="22048" y="10184"/>
                  </a:lnTo>
                  <a:lnTo>
                    <a:pt x="22557" y="10235"/>
                  </a:lnTo>
                  <a:lnTo>
                    <a:pt x="23270" y="10107"/>
                  </a:lnTo>
                  <a:lnTo>
                    <a:pt x="23703" y="9878"/>
                  </a:lnTo>
                  <a:lnTo>
                    <a:pt x="23754" y="10362"/>
                  </a:lnTo>
                  <a:lnTo>
                    <a:pt x="24085" y="11024"/>
                  </a:lnTo>
                  <a:lnTo>
                    <a:pt x="24416" y="11406"/>
                  </a:lnTo>
                  <a:lnTo>
                    <a:pt x="24619" y="11559"/>
                  </a:lnTo>
                  <a:lnTo>
                    <a:pt x="25078" y="11813"/>
                  </a:lnTo>
                  <a:lnTo>
                    <a:pt x="26045" y="11940"/>
                  </a:lnTo>
                  <a:lnTo>
                    <a:pt x="26503" y="11813"/>
                  </a:lnTo>
                  <a:lnTo>
                    <a:pt x="26427" y="12297"/>
                  </a:lnTo>
                  <a:lnTo>
                    <a:pt x="26631" y="13239"/>
                  </a:lnTo>
                  <a:lnTo>
                    <a:pt x="26911" y="13672"/>
                  </a:lnTo>
                  <a:lnTo>
                    <a:pt x="27267" y="14028"/>
                  </a:lnTo>
                  <a:lnTo>
                    <a:pt x="28133" y="14410"/>
                  </a:lnTo>
                  <a:lnTo>
                    <a:pt x="28591" y="14435"/>
                  </a:lnTo>
                  <a:lnTo>
                    <a:pt x="28387" y="14868"/>
                  </a:lnTo>
                  <a:lnTo>
                    <a:pt x="28285" y="15785"/>
                  </a:lnTo>
                  <a:lnTo>
                    <a:pt x="28438" y="16268"/>
                  </a:lnTo>
                  <a:lnTo>
                    <a:pt x="28642" y="16727"/>
                  </a:lnTo>
                  <a:lnTo>
                    <a:pt x="29329" y="17363"/>
                  </a:lnTo>
                  <a:lnTo>
                    <a:pt x="29762" y="17541"/>
                  </a:lnTo>
                  <a:lnTo>
                    <a:pt x="29787" y="18000"/>
                  </a:lnTo>
                  <a:lnTo>
                    <a:pt x="29991" y="18840"/>
                  </a:lnTo>
                  <a:lnTo>
                    <a:pt x="30373" y="19578"/>
                  </a:lnTo>
                  <a:lnTo>
                    <a:pt x="30908" y="20189"/>
                  </a:lnTo>
                  <a:lnTo>
                    <a:pt x="31544" y="20673"/>
                  </a:lnTo>
                  <a:lnTo>
                    <a:pt x="32257" y="20978"/>
                  </a:lnTo>
                  <a:lnTo>
                    <a:pt x="32995" y="21131"/>
                  </a:lnTo>
                  <a:lnTo>
                    <a:pt x="33734" y="21055"/>
                  </a:lnTo>
                  <a:lnTo>
                    <a:pt x="34090" y="20902"/>
                  </a:lnTo>
                  <a:lnTo>
                    <a:pt x="34090" y="20240"/>
                  </a:lnTo>
                  <a:lnTo>
                    <a:pt x="33555" y="15937"/>
                  </a:lnTo>
                  <a:lnTo>
                    <a:pt x="32893" y="13137"/>
                  </a:lnTo>
                  <a:lnTo>
                    <a:pt x="32257" y="11151"/>
                  </a:lnTo>
                  <a:lnTo>
                    <a:pt x="31417" y="9165"/>
                  </a:lnTo>
                  <a:lnTo>
                    <a:pt x="30373" y="7205"/>
                  </a:lnTo>
                  <a:lnTo>
                    <a:pt x="29075" y="5372"/>
                  </a:lnTo>
                  <a:lnTo>
                    <a:pt x="27496" y="3692"/>
                  </a:lnTo>
                  <a:lnTo>
                    <a:pt x="25638" y="2241"/>
                  </a:lnTo>
                  <a:lnTo>
                    <a:pt x="23448" y="1120"/>
                  </a:lnTo>
                  <a:lnTo>
                    <a:pt x="21564" y="509"/>
                  </a:lnTo>
                  <a:lnTo>
                    <a:pt x="20189" y="229"/>
                  </a:lnTo>
                  <a:lnTo>
                    <a:pt x="18738" y="51"/>
                  </a:lnTo>
                  <a:lnTo>
                    <a:pt x="17185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2" name="Google Shape;1047;p37">
              <a:extLst>
                <a:ext uri="{FF2B5EF4-FFF2-40B4-BE49-F238E27FC236}">
                  <a16:creationId xmlns:a16="http://schemas.microsoft.com/office/drawing/2014/main" id="{D9EA4A78-8537-43DE-ABCE-723151D792DD}"/>
                </a:ext>
              </a:extLst>
            </p:cNvPr>
            <p:cNvSpPr/>
            <p:nvPr/>
          </p:nvSpPr>
          <p:spPr>
            <a:xfrm>
              <a:off x="7109450" y="1230025"/>
              <a:ext cx="675" cy="25"/>
            </a:xfrm>
            <a:custGeom>
              <a:avLst/>
              <a:gdLst/>
              <a:ahLst/>
              <a:cxnLst/>
              <a:rect l="l" t="t" r="r" b="b"/>
              <a:pathLst>
                <a:path w="27" h="1" extrusionOk="0">
                  <a:moveTo>
                    <a:pt x="1" y="0"/>
                  </a:moveTo>
                  <a:lnTo>
                    <a:pt x="1" y="0"/>
                  </a:lnTo>
                  <a:lnTo>
                    <a:pt x="26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48" name="Google Shape;1000;p37">
            <a:extLst>
              <a:ext uri="{FF2B5EF4-FFF2-40B4-BE49-F238E27FC236}">
                <a16:creationId xmlns:a16="http://schemas.microsoft.com/office/drawing/2014/main" id="{8939E2E2-A0A6-4866-8D12-8E7FDD4FC6A6}"/>
              </a:ext>
            </a:extLst>
          </p:cNvPr>
          <p:cNvGrpSpPr/>
          <p:nvPr/>
        </p:nvGrpSpPr>
        <p:grpSpPr>
          <a:xfrm flipH="1">
            <a:off x="2151358" y="3006460"/>
            <a:ext cx="1419079" cy="1324495"/>
            <a:chOff x="238125" y="1879850"/>
            <a:chExt cx="1127200" cy="1174325"/>
          </a:xfrm>
        </p:grpSpPr>
        <p:sp>
          <p:nvSpPr>
            <p:cNvPr id="49" name="Google Shape;1001;p37">
              <a:extLst>
                <a:ext uri="{FF2B5EF4-FFF2-40B4-BE49-F238E27FC236}">
                  <a16:creationId xmlns:a16="http://schemas.microsoft.com/office/drawing/2014/main" id="{BBD1E9DD-2670-453E-8006-2FCD7FE380A0}"/>
                </a:ext>
              </a:extLst>
            </p:cNvPr>
            <p:cNvSpPr/>
            <p:nvPr/>
          </p:nvSpPr>
          <p:spPr>
            <a:xfrm>
              <a:off x="352675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2725" y="0"/>
                  </a:moveTo>
                  <a:lnTo>
                    <a:pt x="2190" y="26"/>
                  </a:lnTo>
                  <a:lnTo>
                    <a:pt x="1197" y="433"/>
                  </a:lnTo>
                  <a:lnTo>
                    <a:pt x="459" y="1197"/>
                  </a:lnTo>
                  <a:lnTo>
                    <a:pt x="52" y="2164"/>
                  </a:lnTo>
                  <a:lnTo>
                    <a:pt x="1" y="2724"/>
                  </a:lnTo>
                  <a:lnTo>
                    <a:pt x="1" y="4914"/>
                  </a:lnTo>
                  <a:lnTo>
                    <a:pt x="52" y="5448"/>
                  </a:lnTo>
                  <a:lnTo>
                    <a:pt x="459" y="6441"/>
                  </a:lnTo>
                  <a:lnTo>
                    <a:pt x="1197" y="7180"/>
                  </a:lnTo>
                  <a:lnTo>
                    <a:pt x="2190" y="7587"/>
                  </a:lnTo>
                  <a:lnTo>
                    <a:pt x="2725" y="7638"/>
                  </a:lnTo>
                  <a:lnTo>
                    <a:pt x="2725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50" name="Google Shape;1002;p37">
              <a:extLst>
                <a:ext uri="{FF2B5EF4-FFF2-40B4-BE49-F238E27FC236}">
                  <a16:creationId xmlns:a16="http://schemas.microsoft.com/office/drawing/2014/main" id="{F1A59451-ED0D-412A-BF0E-8EDEEF71F9BA}"/>
                </a:ext>
              </a:extLst>
            </p:cNvPr>
            <p:cNvSpPr/>
            <p:nvPr/>
          </p:nvSpPr>
          <p:spPr>
            <a:xfrm>
              <a:off x="109735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0" y="0"/>
                  </a:moveTo>
                  <a:lnTo>
                    <a:pt x="0" y="7638"/>
                  </a:lnTo>
                  <a:lnTo>
                    <a:pt x="561" y="7587"/>
                  </a:lnTo>
                  <a:lnTo>
                    <a:pt x="1553" y="7180"/>
                  </a:lnTo>
                  <a:lnTo>
                    <a:pt x="2292" y="6441"/>
                  </a:lnTo>
                  <a:lnTo>
                    <a:pt x="2699" y="5448"/>
                  </a:lnTo>
                  <a:lnTo>
                    <a:pt x="2725" y="4914"/>
                  </a:lnTo>
                  <a:lnTo>
                    <a:pt x="2725" y="2724"/>
                  </a:lnTo>
                  <a:lnTo>
                    <a:pt x="2699" y="2164"/>
                  </a:lnTo>
                  <a:lnTo>
                    <a:pt x="2292" y="1197"/>
                  </a:lnTo>
                  <a:lnTo>
                    <a:pt x="1553" y="433"/>
                  </a:lnTo>
                  <a:lnTo>
                    <a:pt x="561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51" name="Google Shape;1003;p37">
              <a:extLst>
                <a:ext uri="{FF2B5EF4-FFF2-40B4-BE49-F238E27FC236}">
                  <a16:creationId xmlns:a16="http://schemas.microsoft.com/office/drawing/2014/main" id="{67A242D6-37AC-4C28-AF7A-B71B0EEE1951}"/>
                </a:ext>
              </a:extLst>
            </p:cNvPr>
            <p:cNvSpPr/>
            <p:nvPr/>
          </p:nvSpPr>
          <p:spPr>
            <a:xfrm>
              <a:off x="654375" y="2740375"/>
              <a:ext cx="210675" cy="263525"/>
            </a:xfrm>
            <a:custGeom>
              <a:avLst/>
              <a:gdLst/>
              <a:ahLst/>
              <a:cxnLst/>
              <a:rect l="l" t="t" r="r" b="b"/>
              <a:pathLst>
                <a:path w="8427" h="10541" extrusionOk="0">
                  <a:moveTo>
                    <a:pt x="0" y="0"/>
                  </a:moveTo>
                  <a:lnTo>
                    <a:pt x="0" y="10540"/>
                  </a:lnTo>
                  <a:lnTo>
                    <a:pt x="8427" y="10540"/>
                  </a:lnTo>
                  <a:lnTo>
                    <a:pt x="8427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52" name="Google Shape;1004;p37">
              <a:extLst>
                <a:ext uri="{FF2B5EF4-FFF2-40B4-BE49-F238E27FC236}">
                  <a16:creationId xmlns:a16="http://schemas.microsoft.com/office/drawing/2014/main" id="{6BEFE587-D589-475B-8671-0B403A7B93F3}"/>
                </a:ext>
              </a:extLst>
            </p:cNvPr>
            <p:cNvSpPr/>
            <p:nvPr/>
          </p:nvSpPr>
          <p:spPr>
            <a:xfrm>
              <a:off x="408675" y="1924400"/>
              <a:ext cx="701425" cy="875825"/>
            </a:xfrm>
            <a:custGeom>
              <a:avLst/>
              <a:gdLst/>
              <a:ahLst/>
              <a:cxnLst/>
              <a:rect l="l" t="t" r="r" b="b"/>
              <a:pathLst>
                <a:path w="28057" h="35033" extrusionOk="0">
                  <a:moveTo>
                    <a:pt x="14029" y="1"/>
                  </a:moveTo>
                  <a:lnTo>
                    <a:pt x="13290" y="26"/>
                  </a:lnTo>
                  <a:lnTo>
                    <a:pt x="11890" y="179"/>
                  </a:lnTo>
                  <a:lnTo>
                    <a:pt x="10515" y="459"/>
                  </a:lnTo>
                  <a:lnTo>
                    <a:pt x="9192" y="867"/>
                  </a:lnTo>
                  <a:lnTo>
                    <a:pt x="7944" y="1401"/>
                  </a:lnTo>
                  <a:lnTo>
                    <a:pt x="6748" y="2038"/>
                  </a:lnTo>
                  <a:lnTo>
                    <a:pt x="5627" y="2801"/>
                  </a:lnTo>
                  <a:lnTo>
                    <a:pt x="4584" y="3642"/>
                  </a:lnTo>
                  <a:lnTo>
                    <a:pt x="3642" y="4609"/>
                  </a:lnTo>
                  <a:lnTo>
                    <a:pt x="2776" y="5653"/>
                  </a:lnTo>
                  <a:lnTo>
                    <a:pt x="2038" y="6773"/>
                  </a:lnTo>
                  <a:lnTo>
                    <a:pt x="1376" y="7944"/>
                  </a:lnTo>
                  <a:lnTo>
                    <a:pt x="841" y="9217"/>
                  </a:lnTo>
                  <a:lnTo>
                    <a:pt x="434" y="10541"/>
                  </a:lnTo>
                  <a:lnTo>
                    <a:pt x="154" y="11890"/>
                  </a:lnTo>
                  <a:lnTo>
                    <a:pt x="1" y="13316"/>
                  </a:lnTo>
                  <a:lnTo>
                    <a:pt x="1" y="14029"/>
                  </a:lnTo>
                  <a:lnTo>
                    <a:pt x="1" y="21004"/>
                  </a:lnTo>
                  <a:lnTo>
                    <a:pt x="1" y="21743"/>
                  </a:lnTo>
                  <a:lnTo>
                    <a:pt x="154" y="23143"/>
                  </a:lnTo>
                  <a:lnTo>
                    <a:pt x="434" y="24518"/>
                  </a:lnTo>
                  <a:lnTo>
                    <a:pt x="841" y="25842"/>
                  </a:lnTo>
                  <a:lnTo>
                    <a:pt x="1376" y="27089"/>
                  </a:lnTo>
                  <a:lnTo>
                    <a:pt x="2038" y="28286"/>
                  </a:lnTo>
                  <a:lnTo>
                    <a:pt x="2776" y="29406"/>
                  </a:lnTo>
                  <a:lnTo>
                    <a:pt x="3642" y="30450"/>
                  </a:lnTo>
                  <a:lnTo>
                    <a:pt x="4584" y="31392"/>
                  </a:lnTo>
                  <a:lnTo>
                    <a:pt x="5627" y="32257"/>
                  </a:lnTo>
                  <a:lnTo>
                    <a:pt x="6748" y="33021"/>
                  </a:lnTo>
                  <a:lnTo>
                    <a:pt x="7944" y="33657"/>
                  </a:lnTo>
                  <a:lnTo>
                    <a:pt x="9192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32"/>
                  </a:lnTo>
                  <a:lnTo>
                    <a:pt x="14742" y="35032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41" y="34192"/>
                  </a:lnTo>
                  <a:lnTo>
                    <a:pt x="20113" y="33657"/>
                  </a:lnTo>
                  <a:lnTo>
                    <a:pt x="21310" y="33021"/>
                  </a:lnTo>
                  <a:lnTo>
                    <a:pt x="22430" y="32257"/>
                  </a:lnTo>
                  <a:lnTo>
                    <a:pt x="23449" y="31392"/>
                  </a:lnTo>
                  <a:lnTo>
                    <a:pt x="24416" y="30450"/>
                  </a:lnTo>
                  <a:lnTo>
                    <a:pt x="25282" y="29406"/>
                  </a:lnTo>
                  <a:lnTo>
                    <a:pt x="26020" y="28286"/>
                  </a:lnTo>
                  <a:lnTo>
                    <a:pt x="26682" y="27089"/>
                  </a:lnTo>
                  <a:lnTo>
                    <a:pt x="27216" y="25842"/>
                  </a:lnTo>
                  <a:lnTo>
                    <a:pt x="27624" y="24518"/>
                  </a:lnTo>
                  <a:lnTo>
                    <a:pt x="27904" y="23143"/>
                  </a:lnTo>
                  <a:lnTo>
                    <a:pt x="28031" y="21743"/>
                  </a:lnTo>
                  <a:lnTo>
                    <a:pt x="28057" y="21004"/>
                  </a:lnTo>
                  <a:lnTo>
                    <a:pt x="28057" y="14029"/>
                  </a:lnTo>
                  <a:lnTo>
                    <a:pt x="28031" y="13316"/>
                  </a:lnTo>
                  <a:lnTo>
                    <a:pt x="27904" y="11890"/>
                  </a:lnTo>
                  <a:lnTo>
                    <a:pt x="27624" y="10541"/>
                  </a:lnTo>
                  <a:lnTo>
                    <a:pt x="27216" y="9217"/>
                  </a:lnTo>
                  <a:lnTo>
                    <a:pt x="26682" y="7944"/>
                  </a:lnTo>
                  <a:lnTo>
                    <a:pt x="26020" y="6773"/>
                  </a:lnTo>
                  <a:lnTo>
                    <a:pt x="25282" y="5653"/>
                  </a:lnTo>
                  <a:lnTo>
                    <a:pt x="24416" y="4609"/>
                  </a:lnTo>
                  <a:lnTo>
                    <a:pt x="23449" y="3642"/>
                  </a:lnTo>
                  <a:lnTo>
                    <a:pt x="22430" y="2801"/>
                  </a:lnTo>
                  <a:lnTo>
                    <a:pt x="21310" y="2038"/>
                  </a:lnTo>
                  <a:lnTo>
                    <a:pt x="20113" y="1401"/>
                  </a:lnTo>
                  <a:lnTo>
                    <a:pt x="18841" y="867"/>
                  </a:lnTo>
                  <a:lnTo>
                    <a:pt x="17542" y="459"/>
                  </a:lnTo>
                  <a:lnTo>
                    <a:pt x="16167" y="179"/>
                  </a:lnTo>
                  <a:lnTo>
                    <a:pt x="14742" y="26"/>
                  </a:lnTo>
                  <a:lnTo>
                    <a:pt x="14029" y="1"/>
                  </a:lnTo>
                  <a:close/>
                </a:path>
              </a:pathLst>
            </a:custGeom>
            <a:solidFill>
              <a:srgbClr val="F0C1AB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53" name="Google Shape;1005;p37">
              <a:extLst>
                <a:ext uri="{FF2B5EF4-FFF2-40B4-BE49-F238E27FC236}">
                  <a16:creationId xmlns:a16="http://schemas.microsoft.com/office/drawing/2014/main" id="{D23DD589-1A1A-4CB5-B63A-C3832CB99102}"/>
                </a:ext>
              </a:extLst>
            </p:cNvPr>
            <p:cNvSpPr/>
            <p:nvPr/>
          </p:nvSpPr>
          <p:spPr>
            <a:xfrm>
              <a:off x="533425" y="2418300"/>
              <a:ext cx="91050" cy="91050"/>
            </a:xfrm>
            <a:custGeom>
              <a:avLst/>
              <a:gdLst/>
              <a:ahLst/>
              <a:cxnLst/>
              <a:rect l="l" t="t" r="r" b="b"/>
              <a:pathLst>
                <a:path w="3642" h="3642" extrusionOk="0">
                  <a:moveTo>
                    <a:pt x="1834" y="1"/>
                  </a:moveTo>
                  <a:lnTo>
                    <a:pt x="1452" y="26"/>
                  </a:lnTo>
                  <a:lnTo>
                    <a:pt x="790" y="306"/>
                  </a:lnTo>
                  <a:lnTo>
                    <a:pt x="306" y="790"/>
                  </a:lnTo>
                  <a:lnTo>
                    <a:pt x="26" y="1452"/>
                  </a:lnTo>
                  <a:lnTo>
                    <a:pt x="1" y="1809"/>
                  </a:lnTo>
                  <a:lnTo>
                    <a:pt x="26" y="2190"/>
                  </a:lnTo>
                  <a:lnTo>
                    <a:pt x="306" y="2827"/>
                  </a:lnTo>
                  <a:lnTo>
                    <a:pt x="790" y="3336"/>
                  </a:lnTo>
                  <a:lnTo>
                    <a:pt x="1452" y="3616"/>
                  </a:lnTo>
                  <a:lnTo>
                    <a:pt x="1834" y="3642"/>
                  </a:lnTo>
                  <a:lnTo>
                    <a:pt x="2190" y="3616"/>
                  </a:lnTo>
                  <a:lnTo>
                    <a:pt x="2852" y="3336"/>
                  </a:lnTo>
                  <a:lnTo>
                    <a:pt x="3336" y="2827"/>
                  </a:lnTo>
                  <a:lnTo>
                    <a:pt x="3616" y="2190"/>
                  </a:lnTo>
                  <a:lnTo>
                    <a:pt x="3642" y="1809"/>
                  </a:lnTo>
                  <a:lnTo>
                    <a:pt x="3616" y="1452"/>
                  </a:lnTo>
                  <a:lnTo>
                    <a:pt x="3336" y="790"/>
                  </a:lnTo>
                  <a:lnTo>
                    <a:pt x="2852" y="306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54" name="Google Shape;1006;p37">
              <a:extLst>
                <a:ext uri="{FF2B5EF4-FFF2-40B4-BE49-F238E27FC236}">
                  <a16:creationId xmlns:a16="http://schemas.microsoft.com/office/drawing/2014/main" id="{5ABEB800-4772-47F3-8512-68A719A08D62}"/>
                </a:ext>
              </a:extLst>
            </p:cNvPr>
            <p:cNvSpPr/>
            <p:nvPr/>
          </p:nvSpPr>
          <p:spPr>
            <a:xfrm>
              <a:off x="894325" y="2418300"/>
              <a:ext cx="91025" cy="91050"/>
            </a:xfrm>
            <a:custGeom>
              <a:avLst/>
              <a:gdLst/>
              <a:ahLst/>
              <a:cxnLst/>
              <a:rect l="l" t="t" r="r" b="b"/>
              <a:pathLst>
                <a:path w="3641" h="3642" extrusionOk="0">
                  <a:moveTo>
                    <a:pt x="1808" y="1"/>
                  </a:moveTo>
                  <a:lnTo>
                    <a:pt x="1451" y="26"/>
                  </a:lnTo>
                  <a:lnTo>
                    <a:pt x="789" y="306"/>
                  </a:lnTo>
                  <a:lnTo>
                    <a:pt x="306" y="790"/>
                  </a:lnTo>
                  <a:lnTo>
                    <a:pt x="26" y="1452"/>
                  </a:lnTo>
                  <a:lnTo>
                    <a:pt x="0" y="1809"/>
                  </a:lnTo>
                  <a:lnTo>
                    <a:pt x="26" y="2190"/>
                  </a:lnTo>
                  <a:lnTo>
                    <a:pt x="306" y="2827"/>
                  </a:lnTo>
                  <a:lnTo>
                    <a:pt x="789" y="3336"/>
                  </a:lnTo>
                  <a:lnTo>
                    <a:pt x="1451" y="3616"/>
                  </a:lnTo>
                  <a:lnTo>
                    <a:pt x="1808" y="3642"/>
                  </a:lnTo>
                  <a:lnTo>
                    <a:pt x="2190" y="3616"/>
                  </a:lnTo>
                  <a:lnTo>
                    <a:pt x="2826" y="3336"/>
                  </a:lnTo>
                  <a:lnTo>
                    <a:pt x="3335" y="2827"/>
                  </a:lnTo>
                  <a:lnTo>
                    <a:pt x="3615" y="2190"/>
                  </a:lnTo>
                  <a:lnTo>
                    <a:pt x="3641" y="1809"/>
                  </a:lnTo>
                  <a:lnTo>
                    <a:pt x="3615" y="1452"/>
                  </a:lnTo>
                  <a:lnTo>
                    <a:pt x="3335" y="790"/>
                  </a:lnTo>
                  <a:lnTo>
                    <a:pt x="2826" y="306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55" name="Google Shape;1007;p37">
              <a:extLst>
                <a:ext uri="{FF2B5EF4-FFF2-40B4-BE49-F238E27FC236}">
                  <a16:creationId xmlns:a16="http://schemas.microsoft.com/office/drawing/2014/main" id="{5861019A-7B96-4BFF-AC91-C00A9B6A7F52}"/>
                </a:ext>
              </a:extLst>
            </p:cNvPr>
            <p:cNvSpPr/>
            <p:nvPr/>
          </p:nvSpPr>
          <p:spPr>
            <a:xfrm>
              <a:off x="238125" y="2844100"/>
              <a:ext cx="1042550" cy="210075"/>
            </a:xfrm>
            <a:custGeom>
              <a:avLst/>
              <a:gdLst/>
              <a:ahLst/>
              <a:cxnLst/>
              <a:rect l="l" t="t" r="r" b="b"/>
              <a:pathLst>
                <a:path w="41702" h="8403" extrusionOk="0">
                  <a:moveTo>
                    <a:pt x="16625" y="1"/>
                  </a:moveTo>
                  <a:lnTo>
                    <a:pt x="12297" y="154"/>
                  </a:lnTo>
                  <a:lnTo>
                    <a:pt x="11176" y="179"/>
                  </a:lnTo>
                  <a:lnTo>
                    <a:pt x="9140" y="485"/>
                  </a:lnTo>
                  <a:lnTo>
                    <a:pt x="7307" y="1070"/>
                  </a:lnTo>
                  <a:lnTo>
                    <a:pt x="5677" y="1910"/>
                  </a:lnTo>
                  <a:lnTo>
                    <a:pt x="4226" y="3005"/>
                  </a:lnTo>
                  <a:lnTo>
                    <a:pt x="2902" y="4303"/>
                  </a:lnTo>
                  <a:lnTo>
                    <a:pt x="1680" y="5805"/>
                  </a:lnTo>
                  <a:lnTo>
                    <a:pt x="560" y="7486"/>
                  </a:lnTo>
                  <a:lnTo>
                    <a:pt x="0" y="8402"/>
                  </a:lnTo>
                  <a:lnTo>
                    <a:pt x="41702" y="8402"/>
                  </a:lnTo>
                  <a:lnTo>
                    <a:pt x="41141" y="7486"/>
                  </a:lnTo>
                  <a:lnTo>
                    <a:pt x="39996" y="5805"/>
                  </a:lnTo>
                  <a:lnTo>
                    <a:pt x="38799" y="4303"/>
                  </a:lnTo>
                  <a:lnTo>
                    <a:pt x="37475" y="3005"/>
                  </a:lnTo>
                  <a:lnTo>
                    <a:pt x="36024" y="1910"/>
                  </a:lnTo>
                  <a:lnTo>
                    <a:pt x="34395" y="1070"/>
                  </a:lnTo>
                  <a:lnTo>
                    <a:pt x="32562" y="485"/>
                  </a:lnTo>
                  <a:lnTo>
                    <a:pt x="30525" y="179"/>
                  </a:lnTo>
                  <a:lnTo>
                    <a:pt x="29380" y="154"/>
                  </a:lnTo>
                  <a:lnTo>
                    <a:pt x="25051" y="1"/>
                  </a:lnTo>
                  <a:lnTo>
                    <a:pt x="25051" y="434"/>
                  </a:lnTo>
                  <a:lnTo>
                    <a:pt x="24873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24" y="3260"/>
                  </a:lnTo>
                  <a:lnTo>
                    <a:pt x="22862" y="3718"/>
                  </a:lnTo>
                  <a:lnTo>
                    <a:pt x="22098" y="4023"/>
                  </a:lnTo>
                  <a:lnTo>
                    <a:pt x="21284" y="4202"/>
                  </a:lnTo>
                  <a:lnTo>
                    <a:pt x="20418" y="4202"/>
                  </a:lnTo>
                  <a:lnTo>
                    <a:pt x="19603" y="4023"/>
                  </a:lnTo>
                  <a:lnTo>
                    <a:pt x="18840" y="3718"/>
                  </a:lnTo>
                  <a:lnTo>
                    <a:pt x="18178" y="3260"/>
                  </a:lnTo>
                  <a:lnTo>
                    <a:pt x="17592" y="2674"/>
                  </a:lnTo>
                  <a:lnTo>
                    <a:pt x="17134" y="2012"/>
                  </a:lnTo>
                  <a:lnTo>
                    <a:pt x="16828" y="1248"/>
                  </a:lnTo>
                  <a:lnTo>
                    <a:pt x="16650" y="434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F04625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56" name="Google Shape;1008;p37">
              <a:extLst>
                <a:ext uri="{FF2B5EF4-FFF2-40B4-BE49-F238E27FC236}">
                  <a16:creationId xmlns:a16="http://schemas.microsoft.com/office/drawing/2014/main" id="{02605D4B-12B2-464E-A4BC-EDF91E7A4E59}"/>
                </a:ext>
              </a:extLst>
            </p:cNvPr>
            <p:cNvSpPr/>
            <p:nvPr/>
          </p:nvSpPr>
          <p:spPr>
            <a:xfrm>
              <a:off x="614900" y="2844100"/>
              <a:ext cx="288975" cy="149600"/>
            </a:xfrm>
            <a:custGeom>
              <a:avLst/>
              <a:gdLst/>
              <a:ahLst/>
              <a:cxnLst/>
              <a:rect l="l" t="t" r="r" b="b"/>
              <a:pathLst>
                <a:path w="11559" h="5984" extrusionOk="0">
                  <a:moveTo>
                    <a:pt x="1554" y="1"/>
                  </a:moveTo>
                  <a:lnTo>
                    <a:pt x="1" y="52"/>
                  </a:lnTo>
                  <a:lnTo>
                    <a:pt x="1" y="128"/>
                  </a:lnTo>
                  <a:lnTo>
                    <a:pt x="1" y="205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1"/>
                  </a:lnTo>
                  <a:lnTo>
                    <a:pt x="2088" y="4660"/>
                  </a:lnTo>
                  <a:lnTo>
                    <a:pt x="3030" y="5296"/>
                  </a:lnTo>
                  <a:lnTo>
                    <a:pt x="4049" y="5729"/>
                  </a:lnTo>
                  <a:lnTo>
                    <a:pt x="5194" y="5958"/>
                  </a:lnTo>
                  <a:lnTo>
                    <a:pt x="5780" y="5984"/>
                  </a:lnTo>
                  <a:lnTo>
                    <a:pt x="6365" y="5958"/>
                  </a:lnTo>
                  <a:lnTo>
                    <a:pt x="7486" y="5729"/>
                  </a:lnTo>
                  <a:lnTo>
                    <a:pt x="8529" y="5296"/>
                  </a:lnTo>
                  <a:lnTo>
                    <a:pt x="9446" y="4660"/>
                  </a:lnTo>
                  <a:lnTo>
                    <a:pt x="10235" y="3871"/>
                  </a:lnTo>
                  <a:lnTo>
                    <a:pt x="10872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205"/>
                  </a:lnTo>
                  <a:lnTo>
                    <a:pt x="11559" y="128"/>
                  </a:lnTo>
                  <a:lnTo>
                    <a:pt x="11533" y="52"/>
                  </a:lnTo>
                  <a:lnTo>
                    <a:pt x="9980" y="1"/>
                  </a:lnTo>
                  <a:lnTo>
                    <a:pt x="9980" y="434"/>
                  </a:lnTo>
                  <a:lnTo>
                    <a:pt x="9802" y="1248"/>
                  </a:lnTo>
                  <a:lnTo>
                    <a:pt x="9497" y="2012"/>
                  </a:lnTo>
                  <a:lnTo>
                    <a:pt x="9039" y="2674"/>
                  </a:lnTo>
                  <a:lnTo>
                    <a:pt x="8453" y="3260"/>
                  </a:lnTo>
                  <a:lnTo>
                    <a:pt x="7791" y="3718"/>
                  </a:lnTo>
                  <a:lnTo>
                    <a:pt x="7027" y="4023"/>
                  </a:lnTo>
                  <a:lnTo>
                    <a:pt x="6213" y="4202"/>
                  </a:lnTo>
                  <a:lnTo>
                    <a:pt x="5347" y="4202"/>
                  </a:lnTo>
                  <a:lnTo>
                    <a:pt x="4532" y="4023"/>
                  </a:lnTo>
                  <a:lnTo>
                    <a:pt x="3769" y="3718"/>
                  </a:lnTo>
                  <a:lnTo>
                    <a:pt x="3107" y="3260"/>
                  </a:lnTo>
                  <a:lnTo>
                    <a:pt x="2521" y="2674"/>
                  </a:lnTo>
                  <a:lnTo>
                    <a:pt x="2063" y="2012"/>
                  </a:lnTo>
                  <a:lnTo>
                    <a:pt x="1757" y="1248"/>
                  </a:lnTo>
                  <a:lnTo>
                    <a:pt x="1579" y="434"/>
                  </a:lnTo>
                  <a:lnTo>
                    <a:pt x="1554" y="1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57" name="Google Shape;1009;p37">
              <a:extLst>
                <a:ext uri="{FF2B5EF4-FFF2-40B4-BE49-F238E27FC236}">
                  <a16:creationId xmlns:a16="http://schemas.microsoft.com/office/drawing/2014/main" id="{A90B54BC-53C0-412C-816F-F36A6A0CE9F0}"/>
                </a:ext>
              </a:extLst>
            </p:cNvPr>
            <p:cNvSpPr/>
            <p:nvPr/>
          </p:nvSpPr>
          <p:spPr>
            <a:xfrm>
              <a:off x="716100" y="2459675"/>
              <a:ext cx="82775" cy="119700"/>
            </a:xfrm>
            <a:custGeom>
              <a:avLst/>
              <a:gdLst/>
              <a:ahLst/>
              <a:cxnLst/>
              <a:rect l="l" t="t" r="r" b="b"/>
              <a:pathLst>
                <a:path w="3311" h="4788" extrusionOk="0">
                  <a:moveTo>
                    <a:pt x="1554" y="1"/>
                  </a:moveTo>
                  <a:lnTo>
                    <a:pt x="1375" y="306"/>
                  </a:lnTo>
                  <a:lnTo>
                    <a:pt x="1299" y="586"/>
                  </a:lnTo>
                  <a:lnTo>
                    <a:pt x="26" y="4252"/>
                  </a:lnTo>
                  <a:lnTo>
                    <a:pt x="1" y="4303"/>
                  </a:lnTo>
                  <a:lnTo>
                    <a:pt x="1" y="4354"/>
                  </a:lnTo>
                  <a:lnTo>
                    <a:pt x="408" y="4558"/>
                  </a:lnTo>
                  <a:lnTo>
                    <a:pt x="1223" y="4787"/>
                  </a:lnTo>
                  <a:lnTo>
                    <a:pt x="2063" y="4787"/>
                  </a:lnTo>
                  <a:lnTo>
                    <a:pt x="2903" y="4558"/>
                  </a:lnTo>
                  <a:lnTo>
                    <a:pt x="3310" y="4354"/>
                  </a:lnTo>
                  <a:lnTo>
                    <a:pt x="3310" y="4303"/>
                  </a:lnTo>
                  <a:lnTo>
                    <a:pt x="3285" y="4252"/>
                  </a:lnTo>
                  <a:lnTo>
                    <a:pt x="2012" y="586"/>
                  </a:lnTo>
                  <a:lnTo>
                    <a:pt x="1935" y="306"/>
                  </a:lnTo>
                  <a:lnTo>
                    <a:pt x="1757" y="1"/>
                  </a:lnTo>
                  <a:close/>
                </a:path>
              </a:pathLst>
            </a:custGeom>
            <a:solidFill>
              <a:srgbClr val="FDE3D9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58" name="Google Shape;1010;p37">
              <a:extLst>
                <a:ext uri="{FF2B5EF4-FFF2-40B4-BE49-F238E27FC236}">
                  <a16:creationId xmlns:a16="http://schemas.microsoft.com/office/drawing/2014/main" id="{12C34FA6-7A29-4D99-8006-4DB14F36C3B4}"/>
                </a:ext>
              </a:extLst>
            </p:cNvPr>
            <p:cNvSpPr/>
            <p:nvPr/>
          </p:nvSpPr>
          <p:spPr>
            <a:xfrm>
              <a:off x="716100" y="2568525"/>
              <a:ext cx="82775" cy="38200"/>
            </a:xfrm>
            <a:custGeom>
              <a:avLst/>
              <a:gdLst/>
              <a:ahLst/>
              <a:cxnLst/>
              <a:rect l="l" t="t" r="r" b="b"/>
              <a:pathLst>
                <a:path w="3311" h="1528" extrusionOk="0">
                  <a:moveTo>
                    <a:pt x="1" y="0"/>
                  </a:moveTo>
                  <a:lnTo>
                    <a:pt x="1" y="306"/>
                  </a:lnTo>
                  <a:lnTo>
                    <a:pt x="281" y="840"/>
                  </a:lnTo>
                  <a:lnTo>
                    <a:pt x="764" y="1273"/>
                  </a:lnTo>
                  <a:lnTo>
                    <a:pt x="1299" y="1502"/>
                  </a:lnTo>
                  <a:lnTo>
                    <a:pt x="1528" y="1528"/>
                  </a:lnTo>
                  <a:lnTo>
                    <a:pt x="1783" y="1528"/>
                  </a:lnTo>
                  <a:lnTo>
                    <a:pt x="2012" y="1502"/>
                  </a:lnTo>
                  <a:lnTo>
                    <a:pt x="2546" y="1273"/>
                  </a:lnTo>
                  <a:lnTo>
                    <a:pt x="3030" y="840"/>
                  </a:lnTo>
                  <a:lnTo>
                    <a:pt x="3310" y="306"/>
                  </a:lnTo>
                  <a:lnTo>
                    <a:pt x="3310" y="0"/>
                  </a:lnTo>
                  <a:lnTo>
                    <a:pt x="2903" y="204"/>
                  </a:lnTo>
                  <a:lnTo>
                    <a:pt x="2063" y="433"/>
                  </a:lnTo>
                  <a:lnTo>
                    <a:pt x="1223" y="433"/>
                  </a:lnTo>
                  <a:lnTo>
                    <a:pt x="408" y="20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59" name="Google Shape;1011;p37">
              <a:extLst>
                <a:ext uri="{FF2B5EF4-FFF2-40B4-BE49-F238E27FC236}">
                  <a16:creationId xmlns:a16="http://schemas.microsoft.com/office/drawing/2014/main" id="{C808477C-9112-4EA1-BBC2-F1446892DF63}"/>
                </a:ext>
              </a:extLst>
            </p:cNvPr>
            <p:cNvSpPr/>
            <p:nvPr/>
          </p:nvSpPr>
          <p:spPr>
            <a:xfrm>
              <a:off x="552525" y="2434225"/>
              <a:ext cx="26750" cy="26750"/>
            </a:xfrm>
            <a:custGeom>
              <a:avLst/>
              <a:gdLst/>
              <a:ahLst/>
              <a:cxnLst/>
              <a:rect l="l" t="t" r="r" b="b"/>
              <a:pathLst>
                <a:path w="1070" h="1070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35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35" y="1070"/>
                  </a:lnTo>
                  <a:lnTo>
                    <a:pt x="739" y="1019"/>
                  </a:lnTo>
                  <a:lnTo>
                    <a:pt x="1019" y="739"/>
                  </a:lnTo>
                  <a:lnTo>
                    <a:pt x="1070" y="535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60" name="Google Shape;1012;p37">
              <a:extLst>
                <a:ext uri="{FF2B5EF4-FFF2-40B4-BE49-F238E27FC236}">
                  <a16:creationId xmlns:a16="http://schemas.microsoft.com/office/drawing/2014/main" id="{FDA29798-59CF-4231-A76C-49D10F0F0C90}"/>
                </a:ext>
              </a:extLst>
            </p:cNvPr>
            <p:cNvSpPr/>
            <p:nvPr/>
          </p:nvSpPr>
          <p:spPr>
            <a:xfrm>
              <a:off x="913400" y="2434225"/>
              <a:ext cx="26125" cy="26750"/>
            </a:xfrm>
            <a:custGeom>
              <a:avLst/>
              <a:gdLst/>
              <a:ahLst/>
              <a:cxnLst/>
              <a:rect l="l" t="t" r="r" b="b"/>
              <a:pathLst>
                <a:path w="1045" h="1070" extrusionOk="0">
                  <a:moveTo>
                    <a:pt x="510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35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10" y="1070"/>
                  </a:lnTo>
                  <a:lnTo>
                    <a:pt x="739" y="1019"/>
                  </a:lnTo>
                  <a:lnTo>
                    <a:pt x="1019" y="739"/>
                  </a:lnTo>
                  <a:lnTo>
                    <a:pt x="1045" y="535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61" name="Google Shape;1013;p37">
              <a:extLst>
                <a:ext uri="{FF2B5EF4-FFF2-40B4-BE49-F238E27FC236}">
                  <a16:creationId xmlns:a16="http://schemas.microsoft.com/office/drawing/2014/main" id="{2332660C-0838-4CC3-91B0-B634CC92C2FD}"/>
                </a:ext>
              </a:extLst>
            </p:cNvPr>
            <p:cNvSpPr/>
            <p:nvPr/>
          </p:nvSpPr>
          <p:spPr>
            <a:xfrm>
              <a:off x="506075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586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55" y="2750"/>
                  </a:lnTo>
                  <a:lnTo>
                    <a:pt x="4736" y="2724"/>
                  </a:lnTo>
                  <a:lnTo>
                    <a:pt x="5245" y="2521"/>
                  </a:lnTo>
                  <a:lnTo>
                    <a:pt x="5601" y="2139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586"/>
                  </a:lnTo>
                  <a:lnTo>
                    <a:pt x="5245" y="229"/>
                  </a:lnTo>
                  <a:lnTo>
                    <a:pt x="4736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F59A98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62" name="Google Shape;1014;p37">
              <a:extLst>
                <a:ext uri="{FF2B5EF4-FFF2-40B4-BE49-F238E27FC236}">
                  <a16:creationId xmlns:a16="http://schemas.microsoft.com/office/drawing/2014/main" id="{FD0294BD-3ACD-4582-AF71-36DF901D8A7C}"/>
                </a:ext>
              </a:extLst>
            </p:cNvPr>
            <p:cNvSpPr/>
            <p:nvPr/>
          </p:nvSpPr>
          <p:spPr>
            <a:xfrm>
              <a:off x="866950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586"/>
                  </a:lnTo>
                  <a:lnTo>
                    <a:pt x="0" y="1095"/>
                  </a:lnTo>
                  <a:lnTo>
                    <a:pt x="0" y="1375"/>
                  </a:lnTo>
                  <a:lnTo>
                    <a:pt x="0" y="1655"/>
                  </a:lnTo>
                  <a:lnTo>
                    <a:pt x="229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56" y="2750"/>
                  </a:lnTo>
                  <a:lnTo>
                    <a:pt x="4736" y="2724"/>
                  </a:lnTo>
                  <a:lnTo>
                    <a:pt x="5219" y="2521"/>
                  </a:lnTo>
                  <a:lnTo>
                    <a:pt x="5601" y="2139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586"/>
                  </a:lnTo>
                  <a:lnTo>
                    <a:pt x="5219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F59A98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63" name="Google Shape;1015;p37">
              <a:extLst>
                <a:ext uri="{FF2B5EF4-FFF2-40B4-BE49-F238E27FC236}">
                  <a16:creationId xmlns:a16="http://schemas.microsoft.com/office/drawing/2014/main" id="{32F4E43A-584F-4E5D-ACCB-98603E241ED3}"/>
                </a:ext>
              </a:extLst>
            </p:cNvPr>
            <p:cNvSpPr/>
            <p:nvPr/>
          </p:nvSpPr>
          <p:spPr>
            <a:xfrm>
              <a:off x="523900" y="2341925"/>
              <a:ext cx="110125" cy="22300"/>
            </a:xfrm>
            <a:custGeom>
              <a:avLst/>
              <a:gdLst/>
              <a:ahLst/>
              <a:cxnLst/>
              <a:rect l="l" t="t" r="r" b="b"/>
              <a:pathLst>
                <a:path w="4405" h="892" fill="none" extrusionOk="0">
                  <a:moveTo>
                    <a:pt x="4404" y="892"/>
                  </a:moveTo>
                  <a:lnTo>
                    <a:pt x="4175" y="663"/>
                  </a:lnTo>
                  <a:lnTo>
                    <a:pt x="3666" y="332"/>
                  </a:lnTo>
                  <a:lnTo>
                    <a:pt x="2800" y="1"/>
                  </a:lnTo>
                  <a:lnTo>
                    <a:pt x="1604" y="1"/>
                  </a:lnTo>
                  <a:lnTo>
                    <a:pt x="738" y="332"/>
                  </a:lnTo>
                  <a:lnTo>
                    <a:pt x="229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95653C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64" name="Google Shape;1016;p37">
              <a:extLst>
                <a:ext uri="{FF2B5EF4-FFF2-40B4-BE49-F238E27FC236}">
                  <a16:creationId xmlns:a16="http://schemas.microsoft.com/office/drawing/2014/main" id="{A4216328-1C18-482F-A0B2-60F55D607EB1}"/>
                </a:ext>
              </a:extLst>
            </p:cNvPr>
            <p:cNvSpPr/>
            <p:nvPr/>
          </p:nvSpPr>
          <p:spPr>
            <a:xfrm>
              <a:off x="884775" y="2341925"/>
              <a:ext cx="110125" cy="22300"/>
            </a:xfrm>
            <a:custGeom>
              <a:avLst/>
              <a:gdLst/>
              <a:ahLst/>
              <a:cxnLst/>
              <a:rect l="l" t="t" r="r" b="b"/>
              <a:pathLst>
                <a:path w="4405" h="892" fill="none" extrusionOk="0">
                  <a:moveTo>
                    <a:pt x="4405" y="892"/>
                  </a:moveTo>
                  <a:lnTo>
                    <a:pt x="4175" y="663"/>
                  </a:lnTo>
                  <a:lnTo>
                    <a:pt x="3641" y="332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38" y="332"/>
                  </a:lnTo>
                  <a:lnTo>
                    <a:pt x="229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95653C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65" name="Google Shape;1017;p37">
              <a:extLst>
                <a:ext uri="{FF2B5EF4-FFF2-40B4-BE49-F238E27FC236}">
                  <a16:creationId xmlns:a16="http://schemas.microsoft.com/office/drawing/2014/main" id="{6846761C-9CB0-42E7-8C6B-B34CFB45F353}"/>
                </a:ext>
              </a:extLst>
            </p:cNvPr>
            <p:cNvSpPr/>
            <p:nvPr/>
          </p:nvSpPr>
          <p:spPr>
            <a:xfrm>
              <a:off x="697650" y="2646800"/>
              <a:ext cx="123500" cy="36300"/>
            </a:xfrm>
            <a:custGeom>
              <a:avLst/>
              <a:gdLst/>
              <a:ahLst/>
              <a:cxnLst/>
              <a:rect l="l" t="t" r="r" b="b"/>
              <a:pathLst>
                <a:path w="4940" h="1452" fill="none" extrusionOk="0">
                  <a:moveTo>
                    <a:pt x="0" y="1"/>
                  </a:moveTo>
                  <a:lnTo>
                    <a:pt x="128" y="306"/>
                  </a:lnTo>
                  <a:lnTo>
                    <a:pt x="611" y="841"/>
                  </a:lnTo>
                  <a:lnTo>
                    <a:pt x="1248" y="1223"/>
                  </a:lnTo>
                  <a:lnTo>
                    <a:pt x="2037" y="1426"/>
                  </a:lnTo>
                  <a:lnTo>
                    <a:pt x="2470" y="1452"/>
                  </a:lnTo>
                  <a:lnTo>
                    <a:pt x="2903" y="1426"/>
                  </a:lnTo>
                  <a:lnTo>
                    <a:pt x="3666" y="1223"/>
                  </a:lnTo>
                  <a:lnTo>
                    <a:pt x="4303" y="841"/>
                  </a:lnTo>
                  <a:lnTo>
                    <a:pt x="4787" y="332"/>
                  </a:lnTo>
                  <a:lnTo>
                    <a:pt x="4939" y="26"/>
                  </a:lnTo>
                </a:path>
              </a:pathLst>
            </a:custGeom>
            <a:noFill/>
            <a:ln w="21000" cap="rnd" cmpd="sng">
              <a:solidFill>
                <a:srgbClr val="D5645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66" name="Google Shape;1018;p37">
              <a:extLst>
                <a:ext uri="{FF2B5EF4-FFF2-40B4-BE49-F238E27FC236}">
                  <a16:creationId xmlns:a16="http://schemas.microsoft.com/office/drawing/2014/main" id="{1D42B860-7371-4BE0-88A1-49661FE608B7}"/>
                </a:ext>
              </a:extLst>
            </p:cNvPr>
            <p:cNvSpPr/>
            <p:nvPr/>
          </p:nvSpPr>
          <p:spPr>
            <a:xfrm>
              <a:off x="364125" y="1879850"/>
              <a:ext cx="791175" cy="525750"/>
            </a:xfrm>
            <a:custGeom>
              <a:avLst/>
              <a:gdLst/>
              <a:ahLst/>
              <a:cxnLst/>
              <a:rect l="l" t="t" r="r" b="b"/>
              <a:pathLst>
                <a:path w="31647" h="21030" extrusionOk="0">
                  <a:moveTo>
                    <a:pt x="14996" y="1"/>
                  </a:moveTo>
                  <a:lnTo>
                    <a:pt x="13418" y="154"/>
                  </a:lnTo>
                  <a:lnTo>
                    <a:pt x="11865" y="485"/>
                  </a:lnTo>
                  <a:lnTo>
                    <a:pt x="10388" y="943"/>
                  </a:lnTo>
                  <a:lnTo>
                    <a:pt x="8962" y="1554"/>
                  </a:lnTo>
                  <a:lnTo>
                    <a:pt x="7613" y="2267"/>
                  </a:lnTo>
                  <a:lnTo>
                    <a:pt x="6340" y="3132"/>
                  </a:lnTo>
                  <a:lnTo>
                    <a:pt x="5169" y="4100"/>
                  </a:lnTo>
                  <a:lnTo>
                    <a:pt x="4100" y="5169"/>
                  </a:lnTo>
                  <a:lnTo>
                    <a:pt x="3132" y="6340"/>
                  </a:lnTo>
                  <a:lnTo>
                    <a:pt x="2292" y="7613"/>
                  </a:lnTo>
                  <a:lnTo>
                    <a:pt x="1554" y="8962"/>
                  </a:lnTo>
                  <a:lnTo>
                    <a:pt x="943" y="10388"/>
                  </a:lnTo>
                  <a:lnTo>
                    <a:pt x="485" y="11865"/>
                  </a:lnTo>
                  <a:lnTo>
                    <a:pt x="154" y="13418"/>
                  </a:lnTo>
                  <a:lnTo>
                    <a:pt x="1" y="14996"/>
                  </a:lnTo>
                  <a:lnTo>
                    <a:pt x="1" y="15811"/>
                  </a:lnTo>
                  <a:lnTo>
                    <a:pt x="1" y="21030"/>
                  </a:lnTo>
                  <a:lnTo>
                    <a:pt x="1325" y="20622"/>
                  </a:lnTo>
                  <a:lnTo>
                    <a:pt x="3336" y="19630"/>
                  </a:lnTo>
                  <a:lnTo>
                    <a:pt x="4736" y="18484"/>
                  </a:lnTo>
                  <a:lnTo>
                    <a:pt x="5729" y="17262"/>
                  </a:lnTo>
                  <a:lnTo>
                    <a:pt x="6798" y="15327"/>
                  </a:lnTo>
                  <a:lnTo>
                    <a:pt x="7995" y="13418"/>
                  </a:lnTo>
                  <a:lnTo>
                    <a:pt x="9166" y="12221"/>
                  </a:lnTo>
                  <a:lnTo>
                    <a:pt x="9955" y="11661"/>
                  </a:lnTo>
                  <a:lnTo>
                    <a:pt x="9981" y="11814"/>
                  </a:lnTo>
                  <a:lnTo>
                    <a:pt x="10388" y="13061"/>
                  </a:lnTo>
                  <a:lnTo>
                    <a:pt x="11126" y="14436"/>
                  </a:lnTo>
                  <a:lnTo>
                    <a:pt x="11865" y="15378"/>
                  </a:lnTo>
                  <a:lnTo>
                    <a:pt x="12858" y="16269"/>
                  </a:lnTo>
                  <a:lnTo>
                    <a:pt x="14105" y="17007"/>
                  </a:lnTo>
                  <a:lnTo>
                    <a:pt x="14843" y="17287"/>
                  </a:lnTo>
                  <a:lnTo>
                    <a:pt x="15633" y="17542"/>
                  </a:lnTo>
                  <a:lnTo>
                    <a:pt x="16982" y="17746"/>
                  </a:lnTo>
                  <a:lnTo>
                    <a:pt x="18153" y="17669"/>
                  </a:lnTo>
                  <a:lnTo>
                    <a:pt x="19146" y="17466"/>
                  </a:lnTo>
                  <a:lnTo>
                    <a:pt x="20470" y="17033"/>
                  </a:lnTo>
                  <a:lnTo>
                    <a:pt x="21717" y="16753"/>
                  </a:lnTo>
                  <a:lnTo>
                    <a:pt x="22557" y="16804"/>
                  </a:lnTo>
                  <a:lnTo>
                    <a:pt x="23041" y="16956"/>
                  </a:lnTo>
                  <a:lnTo>
                    <a:pt x="23754" y="17236"/>
                  </a:lnTo>
                  <a:lnTo>
                    <a:pt x="24823" y="17822"/>
                  </a:lnTo>
                  <a:lnTo>
                    <a:pt x="25892" y="18688"/>
                  </a:lnTo>
                  <a:lnTo>
                    <a:pt x="26809" y="19477"/>
                  </a:lnTo>
                  <a:lnTo>
                    <a:pt x="27624" y="19935"/>
                  </a:lnTo>
                  <a:lnTo>
                    <a:pt x="28795" y="20317"/>
                  </a:lnTo>
                  <a:lnTo>
                    <a:pt x="30501" y="20572"/>
                  </a:lnTo>
                  <a:lnTo>
                    <a:pt x="31646" y="20648"/>
                  </a:lnTo>
                  <a:lnTo>
                    <a:pt x="31646" y="15811"/>
                  </a:lnTo>
                  <a:lnTo>
                    <a:pt x="31646" y="14996"/>
                  </a:lnTo>
                  <a:lnTo>
                    <a:pt x="31468" y="13418"/>
                  </a:lnTo>
                  <a:lnTo>
                    <a:pt x="31162" y="11865"/>
                  </a:lnTo>
                  <a:lnTo>
                    <a:pt x="30704" y="10388"/>
                  </a:lnTo>
                  <a:lnTo>
                    <a:pt x="30093" y="8962"/>
                  </a:lnTo>
                  <a:lnTo>
                    <a:pt x="29355" y="7613"/>
                  </a:lnTo>
                  <a:lnTo>
                    <a:pt x="28515" y="6340"/>
                  </a:lnTo>
                  <a:lnTo>
                    <a:pt x="27547" y="5169"/>
                  </a:lnTo>
                  <a:lnTo>
                    <a:pt x="26453" y="4100"/>
                  </a:lnTo>
                  <a:lnTo>
                    <a:pt x="25281" y="3132"/>
                  </a:lnTo>
                  <a:lnTo>
                    <a:pt x="24034" y="2267"/>
                  </a:lnTo>
                  <a:lnTo>
                    <a:pt x="22685" y="1554"/>
                  </a:lnTo>
                  <a:lnTo>
                    <a:pt x="21259" y="943"/>
                  </a:lnTo>
                  <a:lnTo>
                    <a:pt x="19782" y="485"/>
                  </a:lnTo>
                  <a:lnTo>
                    <a:pt x="18229" y="154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9E793F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68" name="Google Shape;1020;p37">
              <a:extLst>
                <a:ext uri="{FF2B5EF4-FFF2-40B4-BE49-F238E27FC236}">
                  <a16:creationId xmlns:a16="http://schemas.microsoft.com/office/drawing/2014/main" id="{B81B007E-5E9C-4F3C-98D8-62B2FF0B4AE6}"/>
                </a:ext>
              </a:extLst>
            </p:cNvPr>
            <p:cNvSpPr/>
            <p:nvPr/>
          </p:nvSpPr>
          <p:spPr>
            <a:xfrm>
              <a:off x="1365300" y="2714900"/>
              <a:ext cx="25" cy="675"/>
            </a:xfrm>
            <a:custGeom>
              <a:avLst/>
              <a:gdLst/>
              <a:ahLst/>
              <a:cxnLst/>
              <a:rect l="l" t="t" r="r" b="b"/>
              <a:pathLst>
                <a:path w="1" h="27" extrusionOk="0">
                  <a:moveTo>
                    <a:pt x="1" y="1"/>
                  </a:moveTo>
                  <a:lnTo>
                    <a:pt x="1" y="1"/>
                  </a:lnTo>
                  <a:lnTo>
                    <a:pt x="1" y="26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75" name="Balão de Fala: Oval 74">
            <a:extLst>
              <a:ext uri="{FF2B5EF4-FFF2-40B4-BE49-F238E27FC236}">
                <a16:creationId xmlns:a16="http://schemas.microsoft.com/office/drawing/2014/main" id="{A2C64633-CD55-43E4-82DF-FBB41B9E4EC5}"/>
              </a:ext>
            </a:extLst>
          </p:cNvPr>
          <p:cNvSpPr/>
          <p:nvPr/>
        </p:nvSpPr>
        <p:spPr>
          <a:xfrm>
            <a:off x="312323" y="4414724"/>
            <a:ext cx="3424250" cy="2129938"/>
          </a:xfrm>
          <a:prstGeom prst="wedgeEllipseCallout">
            <a:avLst>
              <a:gd name="adj1" fmla="val 23202"/>
              <a:gd name="adj2" fmla="val -68823"/>
            </a:avLst>
          </a:prstGeom>
          <a:solidFill>
            <a:schemeClr val="accent2">
              <a:lumMod val="20000"/>
              <a:lumOff val="8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u="sng" dirty="0">
                <a:solidFill>
                  <a:schemeClr val="tx1"/>
                </a:solidFill>
              </a:rPr>
              <a:t>LEMBRE-SE</a:t>
            </a:r>
            <a:r>
              <a:rPr lang="pt-BR" sz="1600" dirty="0">
                <a:solidFill>
                  <a:schemeClr val="tx1"/>
                </a:solidFill>
              </a:rPr>
              <a:t>: </a:t>
            </a:r>
          </a:p>
          <a:p>
            <a:pPr algn="ctr"/>
            <a:r>
              <a:rPr lang="pt-BR" sz="1600" dirty="0">
                <a:solidFill>
                  <a:schemeClr val="tx1"/>
                </a:solidFill>
              </a:rPr>
              <a:t>TUDO BEM SE VOCÊ QUISER OU NÃO QUISER PARTICIPAR!</a:t>
            </a:r>
          </a:p>
          <a:p>
            <a:pPr algn="ctr"/>
            <a:endParaRPr lang="pt-BR" sz="1600" dirty="0">
              <a:solidFill>
                <a:schemeClr val="tx1"/>
              </a:solidFill>
            </a:endParaRPr>
          </a:p>
          <a:p>
            <a:pPr algn="ctr"/>
            <a:r>
              <a:rPr lang="pt-BR" sz="1600" dirty="0">
                <a:solidFill>
                  <a:schemeClr val="tx1"/>
                </a:solidFill>
              </a:rPr>
              <a:t> você </a:t>
            </a:r>
            <a:r>
              <a:rPr lang="pt-BR" sz="1600" b="1" dirty="0">
                <a:solidFill>
                  <a:schemeClr val="tx1"/>
                </a:solidFill>
              </a:rPr>
              <a:t>não</a:t>
            </a:r>
            <a:r>
              <a:rPr lang="pt-BR" sz="1600" dirty="0">
                <a:solidFill>
                  <a:schemeClr val="tx1"/>
                </a:solidFill>
              </a:rPr>
              <a:t> será prejudicado.</a:t>
            </a:r>
          </a:p>
        </p:txBody>
      </p:sp>
      <p:sp>
        <p:nvSpPr>
          <p:cNvPr id="78" name="CaixaDeTexto 77">
            <a:extLst>
              <a:ext uri="{FF2B5EF4-FFF2-40B4-BE49-F238E27FC236}">
                <a16:creationId xmlns:a16="http://schemas.microsoft.com/office/drawing/2014/main" id="{0B81C5E1-CD4F-42F5-854D-714677B1EFB4}"/>
              </a:ext>
            </a:extLst>
          </p:cNvPr>
          <p:cNvSpPr txBox="1"/>
          <p:nvPr/>
        </p:nvSpPr>
        <p:spPr>
          <a:xfrm>
            <a:off x="4527149" y="2107401"/>
            <a:ext cx="6927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Calibri" panose="020F0502020204030204" pitchFamily="34" charset="0"/>
                <a:cs typeface="Calibri" panose="020F0502020204030204" pitchFamily="34" charset="0"/>
              </a:rPr>
              <a:t>Eu_____________________ declaro que tirei minhas dúvidas e sei o que vai acontecer na pesquisa.</a:t>
            </a:r>
          </a:p>
        </p:txBody>
      </p:sp>
      <p:sp>
        <p:nvSpPr>
          <p:cNvPr id="67" name="Retângulo: Cantos Arredondados 66">
            <a:extLst>
              <a:ext uri="{FF2B5EF4-FFF2-40B4-BE49-F238E27FC236}">
                <a16:creationId xmlns:a16="http://schemas.microsoft.com/office/drawing/2014/main" id="{B17FE879-59C7-43C6-B598-00A4E338ACE2}"/>
              </a:ext>
            </a:extLst>
          </p:cNvPr>
          <p:cNvSpPr/>
          <p:nvPr/>
        </p:nvSpPr>
        <p:spPr>
          <a:xfrm>
            <a:off x="4189214" y="5240967"/>
            <a:ext cx="3813571" cy="1291249"/>
          </a:xfrm>
          <a:prstGeom prst="round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Rectangle 1">
            <a:extLst>
              <a:ext uri="{FF2B5EF4-FFF2-40B4-BE49-F238E27FC236}">
                <a16:creationId xmlns:a16="http://schemas.microsoft.com/office/drawing/2014/main" id="{F1ADF39F-8C33-490C-B1EE-596CAEB22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2419" y="5240968"/>
            <a:ext cx="3875244" cy="111880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marL="0" marR="0" lvl="0" indent="-228600" defTabSz="914400" fontAlgn="base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</a:pPr>
            <a:r>
              <a:rPr lang="en-US" altLang="pt-BR" sz="3000" dirty="0" err="1">
                <a:latin typeface="Calibri" panose="020F0502020204030204" pitchFamily="34" charset="0"/>
              </a:rPr>
              <a:t>Pesquisador</a:t>
            </a:r>
            <a:r>
              <a:rPr lang="en-US" altLang="pt-BR" sz="3000" dirty="0">
                <a:latin typeface="Calibri" panose="020F0502020204030204" pitchFamily="34" charset="0"/>
              </a:rPr>
              <a:t> </a:t>
            </a:r>
            <a:r>
              <a:rPr lang="en-US" altLang="pt-BR" sz="3000" dirty="0" err="1">
                <a:latin typeface="Calibri" panose="020F0502020204030204" pitchFamily="34" charset="0"/>
              </a:rPr>
              <a:t>responsável</a:t>
            </a:r>
            <a:r>
              <a:rPr lang="en-US" altLang="pt-BR" sz="3000" dirty="0">
                <a:latin typeface="Calibri" panose="020F0502020204030204" pitchFamily="34" charset="0"/>
              </a:rPr>
              <a:t>:</a:t>
            </a:r>
          </a:p>
          <a:p>
            <a:pPr marL="0" marR="0" lvl="0" indent="-228600" defTabSz="914400" fontAlgn="base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</a:pPr>
            <a:r>
              <a:rPr lang="pt-BR" sz="3000" dirty="0">
                <a:latin typeface="Calibri" panose="020F0502020204030204" pitchFamily="34" charset="0"/>
              </a:rPr>
              <a:t>Declaro que obtive assentimento do participante e que me comprometo a cumprir os termos éticos cabíveis.</a:t>
            </a:r>
            <a:endParaRPr lang="en-US" altLang="pt-BR" sz="3000" dirty="0">
              <a:latin typeface="Calibri" panose="020F0502020204030204" pitchFamily="34" charset="0"/>
            </a:endParaRPr>
          </a:p>
          <a:p>
            <a:pPr marL="0" marR="0" lvl="0" indent="-228600" defTabSz="914400" fontAlgn="base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</a:pPr>
            <a:r>
              <a:rPr lang="en-US" altLang="pt-BR" sz="3000" dirty="0">
                <a:latin typeface="Calibri" panose="020F0502020204030204" pitchFamily="34" charset="0"/>
              </a:rPr>
              <a:t>Nome: ____________________________________;</a:t>
            </a:r>
          </a:p>
          <a:p>
            <a:pPr marL="0" marR="0" lvl="0" indent="-228600" defTabSz="914400" fontAlgn="base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</a:pPr>
            <a:r>
              <a:rPr lang="en-US" altLang="pt-BR" sz="3000" dirty="0" err="1">
                <a:latin typeface="Calibri" panose="020F0502020204030204" pitchFamily="34" charset="0"/>
              </a:rPr>
              <a:t>Assinatura</a:t>
            </a:r>
            <a:r>
              <a:rPr lang="en-US" altLang="pt-BR" sz="3000" dirty="0">
                <a:latin typeface="Calibri" panose="020F0502020204030204" pitchFamily="34" charset="0"/>
              </a:rPr>
              <a:t>: ___________________________</a:t>
            </a:r>
          </a:p>
          <a:p>
            <a:pPr marL="0" marR="0" lvl="0" indent="-228600" defTabSz="914400" fontAlgn="base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</a:pPr>
            <a:endParaRPr kumimoji="0" lang="en-US" altLang="pt-BR" sz="12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70" name="Caixa de Texto 2">
            <a:extLst>
              <a:ext uri="{FF2B5EF4-FFF2-40B4-BE49-F238E27FC236}">
                <a16:creationId xmlns:a16="http://schemas.microsoft.com/office/drawing/2014/main" id="{A55FB7AE-E333-4C33-9BDB-527EE8C62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6247" y="6649695"/>
            <a:ext cx="1760220" cy="34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0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Ilustrações de </a:t>
            </a:r>
            <a:r>
              <a:rPr lang="en-US" sz="700" u="none" strike="noStrike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SlidesCarnival</a:t>
            </a:r>
            <a:endParaRPr lang="pt-B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955329"/>
      </p:ext>
    </p:extLst>
  </p:cSld>
  <p:clrMapOvr>
    <a:masterClrMapping/>
  </p:clrMapOvr>
</p:sld>
</file>

<file path=ppt/theme/theme1.xml><?xml version="1.0" encoding="utf-8"?>
<a:theme xmlns:a="http://schemas.openxmlformats.org/drawingml/2006/main" name="Quickl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877</Words>
  <Application>Microsoft Office PowerPoint</Application>
  <PresentationFormat>Widescreen</PresentationFormat>
  <Paragraphs>86</Paragraphs>
  <Slides>8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6" baseType="lpstr">
      <vt:lpstr>Aharoni</vt:lpstr>
      <vt:lpstr>Amatic SC</vt:lpstr>
      <vt:lpstr>Arial</vt:lpstr>
      <vt:lpstr>Bahnschrift</vt:lpstr>
      <vt:lpstr>Calibri</vt:lpstr>
      <vt:lpstr>Muli Light</vt:lpstr>
      <vt:lpstr>Times New Roman</vt:lpstr>
      <vt:lpstr>Quickly template</vt:lpstr>
      <vt:lpstr>(Pesquisador: preencha os campos dos slides a seguir adequando a linguagem a depender das características dos participantes;    Os Termos de Assentimento devem ser elaborados de modo apropriado para as diferentes faixas etárias, ou seja, na medida da compreensão do menor. Por favor, certifique que o termo se apresente de forma apropriada especificamente para sua população-alvo na sua pesquisa.  A Sugestão de impressão do arquivo na horizontal com 4 slides por página, para imprimir exclua este primeiro slide e todos os comentários e marcações).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2021-10-14T15:26:54Z</dcterms:created>
  <dcterms:modified xsi:type="dcterms:W3CDTF">2021-10-14T17:36:26Z</dcterms:modified>
</cp:coreProperties>
</file>